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9"/>
  </p:notesMasterIdLst>
  <p:sldIdLst>
    <p:sldId id="620" r:id="rId2"/>
    <p:sldId id="293" r:id="rId3"/>
    <p:sldId id="615" r:id="rId4"/>
    <p:sldId id="2147472745" r:id="rId5"/>
    <p:sldId id="2147472746" r:id="rId6"/>
    <p:sldId id="2147472738" r:id="rId7"/>
    <p:sldId id="2147472742" r:id="rId8"/>
    <p:sldId id="610" r:id="rId9"/>
    <p:sldId id="284" r:id="rId10"/>
    <p:sldId id="287" r:id="rId11"/>
    <p:sldId id="2147472747" r:id="rId12"/>
    <p:sldId id="2147472748" r:id="rId13"/>
    <p:sldId id="617" r:id="rId14"/>
    <p:sldId id="2147472744" r:id="rId15"/>
    <p:sldId id="2147472743" r:id="rId16"/>
    <p:sldId id="618" r:id="rId17"/>
    <p:sldId id="606" r:id="rId18"/>
  </p:sldIdLst>
  <p:sldSz cx="9144000" cy="5143500" type="screen16x9"/>
  <p:notesSz cx="6954838" cy="9309100"/>
  <p:defaultTextStyle>
    <a:defPPr>
      <a:defRPr lang="en-US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D92"/>
    <a:srgbClr val="50AEC8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4641" autoAdjust="0"/>
  </p:normalViewPr>
  <p:slideViewPr>
    <p:cSldViewPr>
      <p:cViewPr varScale="1">
        <p:scale>
          <a:sx n="103" d="100"/>
          <a:sy n="103" d="100"/>
        </p:scale>
        <p:origin x="946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5165D-7043-40B3-B8C4-C6C42D200BB6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132B7ED9-5FDB-490D-B8A2-2BAD0D7003AE}">
      <dgm:prSet phldrT="[Text]" custT="1"/>
      <dgm:spPr/>
      <dgm:t>
        <a:bodyPr/>
        <a:lstStyle/>
        <a:p>
          <a:r>
            <a:rPr lang="en-US" sz="1100" b="1" dirty="0">
              <a:latin typeface="+mn-lt"/>
              <a:cs typeface="Arial" panose="020B0604020202020204" pitchFamily="34" charset="0"/>
            </a:rPr>
            <a:t>Health and Nutrition </a:t>
          </a:r>
          <a:endParaRPr lang="en-IN" sz="1100" b="1" dirty="0">
            <a:latin typeface="+mn-lt"/>
            <a:cs typeface="Arial" panose="020B0604020202020204" pitchFamily="34" charset="0"/>
          </a:endParaRPr>
        </a:p>
      </dgm:t>
    </dgm:pt>
    <dgm:pt modelId="{3976495B-6D62-431A-97E6-C91892FDBF89}" type="parTrans" cxnId="{8705D7A2-DF8C-4D68-9A33-8440F2E205F6}">
      <dgm:prSet/>
      <dgm:spPr/>
      <dgm:t>
        <a:bodyPr/>
        <a:lstStyle/>
        <a:p>
          <a:endParaRPr lang="en-IN" sz="1100">
            <a:latin typeface="+mn-lt"/>
            <a:cs typeface="Arial" panose="020B0604020202020204" pitchFamily="34" charset="0"/>
          </a:endParaRPr>
        </a:p>
      </dgm:t>
    </dgm:pt>
    <dgm:pt modelId="{00C6B063-D0FC-4F9A-B9AF-03665EA01A27}" type="sibTrans" cxnId="{8705D7A2-DF8C-4D68-9A33-8440F2E205F6}">
      <dgm:prSet/>
      <dgm:spPr/>
      <dgm:t>
        <a:bodyPr/>
        <a:lstStyle/>
        <a:p>
          <a:endParaRPr lang="en-IN" sz="1100">
            <a:latin typeface="+mn-lt"/>
            <a:cs typeface="Arial" panose="020B0604020202020204" pitchFamily="34" charset="0"/>
          </a:endParaRPr>
        </a:p>
      </dgm:t>
    </dgm:pt>
    <dgm:pt modelId="{49E4B378-F43C-4952-90F3-2826905BB559}">
      <dgm:prSet phldrT="[Text]" custT="1"/>
      <dgm:spPr/>
      <dgm:t>
        <a:bodyPr/>
        <a:lstStyle/>
        <a:p>
          <a:r>
            <a:rPr lang="en-US" sz="1100" b="1" dirty="0">
              <a:latin typeface="+mn-lt"/>
              <a:cs typeface="Arial" panose="020B0604020202020204" pitchFamily="34" charset="0"/>
            </a:rPr>
            <a:t>Child Rights and Protection </a:t>
          </a:r>
          <a:endParaRPr lang="en-IN" sz="1100" b="1" dirty="0">
            <a:latin typeface="+mn-lt"/>
            <a:cs typeface="Arial" panose="020B0604020202020204" pitchFamily="34" charset="0"/>
          </a:endParaRPr>
        </a:p>
      </dgm:t>
    </dgm:pt>
    <dgm:pt modelId="{4BBA5275-747C-4484-AF26-CD02A7731B08}" type="parTrans" cxnId="{06E5BC7B-6BEB-4F4F-9487-DD12280FDF3D}">
      <dgm:prSet/>
      <dgm:spPr/>
      <dgm:t>
        <a:bodyPr/>
        <a:lstStyle/>
        <a:p>
          <a:endParaRPr lang="en-IN" sz="1100">
            <a:latin typeface="+mn-lt"/>
            <a:cs typeface="Arial" panose="020B0604020202020204" pitchFamily="34" charset="0"/>
          </a:endParaRPr>
        </a:p>
      </dgm:t>
    </dgm:pt>
    <dgm:pt modelId="{FA9ECD1A-517E-4902-BE64-01CD5D536377}" type="sibTrans" cxnId="{06E5BC7B-6BEB-4F4F-9487-DD12280FDF3D}">
      <dgm:prSet/>
      <dgm:spPr/>
      <dgm:t>
        <a:bodyPr/>
        <a:lstStyle/>
        <a:p>
          <a:endParaRPr lang="en-IN" sz="1100">
            <a:latin typeface="+mn-lt"/>
            <a:cs typeface="Arial" panose="020B0604020202020204" pitchFamily="34" charset="0"/>
          </a:endParaRPr>
        </a:p>
      </dgm:t>
    </dgm:pt>
    <dgm:pt modelId="{DF14918C-E175-4AAA-8880-BF2598E99368}">
      <dgm:prSet phldrT="[Text]" custT="1"/>
      <dgm:spPr/>
      <dgm:t>
        <a:bodyPr/>
        <a:lstStyle/>
        <a:p>
          <a:r>
            <a:rPr lang="en-US" sz="1100" b="1" dirty="0">
              <a:latin typeface="+mn-lt"/>
              <a:cs typeface="Arial" panose="020B0604020202020204" pitchFamily="34" charset="0"/>
            </a:rPr>
            <a:t>Livelihood </a:t>
          </a:r>
          <a:endParaRPr lang="en-IN" sz="1100" b="1" dirty="0">
            <a:latin typeface="+mn-lt"/>
            <a:cs typeface="Arial" panose="020B0604020202020204" pitchFamily="34" charset="0"/>
          </a:endParaRPr>
        </a:p>
      </dgm:t>
    </dgm:pt>
    <dgm:pt modelId="{2F31D070-36AB-4C6C-AEC1-D746C44D0337}" type="parTrans" cxnId="{3B54B6DB-3B24-4BF4-902B-DF70E4F2A6C9}">
      <dgm:prSet/>
      <dgm:spPr/>
      <dgm:t>
        <a:bodyPr/>
        <a:lstStyle/>
        <a:p>
          <a:endParaRPr lang="en-IN" sz="1100">
            <a:latin typeface="+mn-lt"/>
            <a:cs typeface="Arial" panose="020B0604020202020204" pitchFamily="34" charset="0"/>
          </a:endParaRPr>
        </a:p>
      </dgm:t>
    </dgm:pt>
    <dgm:pt modelId="{351A263B-CA35-4897-B726-B448CAAA3A34}" type="sibTrans" cxnId="{3B54B6DB-3B24-4BF4-902B-DF70E4F2A6C9}">
      <dgm:prSet/>
      <dgm:spPr/>
      <dgm:t>
        <a:bodyPr/>
        <a:lstStyle/>
        <a:p>
          <a:endParaRPr lang="en-IN" sz="1100">
            <a:latin typeface="+mn-lt"/>
            <a:cs typeface="Arial" panose="020B0604020202020204" pitchFamily="34" charset="0"/>
          </a:endParaRPr>
        </a:p>
      </dgm:t>
    </dgm:pt>
    <dgm:pt modelId="{9D410CA2-B074-43C3-AF53-5B5478953B86}">
      <dgm:prSet custT="1"/>
      <dgm:spPr/>
      <dgm:t>
        <a:bodyPr/>
        <a:lstStyle/>
        <a:p>
          <a:r>
            <a:rPr lang="en-US" sz="1100" b="1" dirty="0">
              <a:latin typeface="+mn-lt"/>
              <a:cs typeface="Arial" panose="020B0604020202020204" pitchFamily="34" charset="0"/>
            </a:rPr>
            <a:t>Women Empowerment and Protection</a:t>
          </a:r>
          <a:endParaRPr lang="en-IN" sz="1100" b="1" dirty="0">
            <a:latin typeface="+mn-lt"/>
            <a:cs typeface="Arial" panose="020B0604020202020204" pitchFamily="34" charset="0"/>
          </a:endParaRPr>
        </a:p>
      </dgm:t>
    </dgm:pt>
    <dgm:pt modelId="{B019F9D6-6741-4AA5-8653-FD8CD48DC6EF}" type="parTrans" cxnId="{75943072-9291-4445-9633-A6CE30BDE929}">
      <dgm:prSet/>
      <dgm:spPr/>
      <dgm:t>
        <a:bodyPr/>
        <a:lstStyle/>
        <a:p>
          <a:endParaRPr lang="en-IN" sz="1100">
            <a:latin typeface="+mn-lt"/>
            <a:cs typeface="Arial" panose="020B0604020202020204" pitchFamily="34" charset="0"/>
          </a:endParaRPr>
        </a:p>
      </dgm:t>
    </dgm:pt>
    <dgm:pt modelId="{8314A9E1-090C-4225-B547-8BA1FF6EE170}" type="sibTrans" cxnId="{75943072-9291-4445-9633-A6CE30BDE929}">
      <dgm:prSet/>
      <dgm:spPr/>
      <dgm:t>
        <a:bodyPr/>
        <a:lstStyle/>
        <a:p>
          <a:endParaRPr lang="en-IN" sz="1100">
            <a:latin typeface="+mn-lt"/>
            <a:cs typeface="Arial" panose="020B0604020202020204" pitchFamily="34" charset="0"/>
          </a:endParaRPr>
        </a:p>
      </dgm:t>
    </dgm:pt>
    <dgm:pt modelId="{88B5099B-4F80-4FA9-8545-3308F7BF455D}">
      <dgm:prSet custT="1"/>
      <dgm:spPr/>
      <dgm:t>
        <a:bodyPr/>
        <a:lstStyle/>
        <a:p>
          <a:r>
            <a:rPr lang="en-US" sz="1100" b="1" dirty="0">
              <a:latin typeface="+mn-lt"/>
              <a:cs typeface="Arial" panose="020B0604020202020204" pitchFamily="34" charset="0"/>
            </a:rPr>
            <a:t>Soil and Water Conservation </a:t>
          </a:r>
          <a:endParaRPr lang="en-IN" sz="1100" b="1" dirty="0">
            <a:latin typeface="+mn-lt"/>
            <a:cs typeface="Arial" panose="020B0604020202020204" pitchFamily="34" charset="0"/>
          </a:endParaRPr>
        </a:p>
      </dgm:t>
    </dgm:pt>
    <dgm:pt modelId="{D8C3D21B-3204-4B66-8615-0AD55549FEF1}" type="parTrans" cxnId="{8A075795-D9AB-45EA-AB78-9C0648ED2D0D}">
      <dgm:prSet/>
      <dgm:spPr/>
      <dgm:t>
        <a:bodyPr/>
        <a:lstStyle/>
        <a:p>
          <a:endParaRPr lang="en-IN" sz="1100">
            <a:latin typeface="+mn-lt"/>
            <a:cs typeface="Arial" panose="020B0604020202020204" pitchFamily="34" charset="0"/>
          </a:endParaRPr>
        </a:p>
      </dgm:t>
    </dgm:pt>
    <dgm:pt modelId="{14026380-5466-41D1-B3E7-187A313E7D0B}" type="sibTrans" cxnId="{8A075795-D9AB-45EA-AB78-9C0648ED2D0D}">
      <dgm:prSet/>
      <dgm:spPr/>
      <dgm:t>
        <a:bodyPr/>
        <a:lstStyle/>
        <a:p>
          <a:endParaRPr lang="en-IN" sz="1100">
            <a:latin typeface="+mn-lt"/>
            <a:cs typeface="Arial" panose="020B0604020202020204" pitchFamily="34" charset="0"/>
          </a:endParaRPr>
        </a:p>
      </dgm:t>
    </dgm:pt>
    <dgm:pt modelId="{D591C884-B929-46A4-AC04-2212C463846F}">
      <dgm:prSet custT="1"/>
      <dgm:spPr/>
      <dgm:t>
        <a:bodyPr/>
        <a:lstStyle/>
        <a:p>
          <a:r>
            <a:rPr lang="en-US" sz="1100" b="1" dirty="0">
              <a:latin typeface="+mn-lt"/>
              <a:cs typeface="Arial" panose="020B0604020202020204" pitchFamily="34" charset="0"/>
            </a:rPr>
            <a:t>Education</a:t>
          </a:r>
          <a:endParaRPr lang="en-IN" sz="1100" b="1" dirty="0">
            <a:latin typeface="+mn-lt"/>
            <a:cs typeface="Arial" panose="020B0604020202020204" pitchFamily="34" charset="0"/>
          </a:endParaRPr>
        </a:p>
      </dgm:t>
    </dgm:pt>
    <dgm:pt modelId="{1D150419-DE46-4584-9E8E-E092F35EBBB9}" type="parTrans" cxnId="{7D39AB3C-6345-4C0B-88EC-7AD9F805E3AD}">
      <dgm:prSet/>
      <dgm:spPr/>
      <dgm:t>
        <a:bodyPr/>
        <a:lstStyle/>
        <a:p>
          <a:endParaRPr lang="en-IN" sz="1100">
            <a:latin typeface="+mn-lt"/>
            <a:cs typeface="Arial" panose="020B0604020202020204" pitchFamily="34" charset="0"/>
          </a:endParaRPr>
        </a:p>
      </dgm:t>
    </dgm:pt>
    <dgm:pt modelId="{C6572D72-F275-4544-94BC-DE4A43E44D79}" type="sibTrans" cxnId="{7D39AB3C-6345-4C0B-88EC-7AD9F805E3AD}">
      <dgm:prSet/>
      <dgm:spPr/>
      <dgm:t>
        <a:bodyPr/>
        <a:lstStyle/>
        <a:p>
          <a:endParaRPr lang="en-IN" sz="1100">
            <a:latin typeface="+mn-lt"/>
            <a:cs typeface="Arial" panose="020B0604020202020204" pitchFamily="34" charset="0"/>
          </a:endParaRPr>
        </a:p>
      </dgm:t>
    </dgm:pt>
    <dgm:pt modelId="{45AAB529-01C7-452B-9CC2-F460C28DEB3A}">
      <dgm:prSet custT="1"/>
      <dgm:spPr/>
      <dgm:t>
        <a:bodyPr/>
        <a:lstStyle/>
        <a:p>
          <a:r>
            <a:rPr lang="en-IN" sz="1100" b="1" dirty="0">
              <a:latin typeface="+mn-lt"/>
              <a:cs typeface="Arial" panose="020B0604020202020204" pitchFamily="34" charset="0"/>
            </a:rPr>
            <a:t>Sanitation and Environment</a:t>
          </a:r>
        </a:p>
      </dgm:t>
    </dgm:pt>
    <dgm:pt modelId="{884682BF-5AB1-4BC4-AE7A-90EA3F2BBF2A}" type="parTrans" cxnId="{CDB43777-75B9-4107-B03A-A408EC518F31}">
      <dgm:prSet/>
      <dgm:spPr/>
      <dgm:t>
        <a:bodyPr/>
        <a:lstStyle/>
        <a:p>
          <a:endParaRPr lang="en-IN" sz="1100">
            <a:latin typeface="+mn-lt"/>
            <a:cs typeface="Arial" panose="020B0604020202020204" pitchFamily="34" charset="0"/>
          </a:endParaRPr>
        </a:p>
      </dgm:t>
    </dgm:pt>
    <dgm:pt modelId="{6CA1D0A3-3E68-4BB3-8A1B-8A929A076672}" type="sibTrans" cxnId="{CDB43777-75B9-4107-B03A-A408EC518F31}">
      <dgm:prSet/>
      <dgm:spPr/>
      <dgm:t>
        <a:bodyPr/>
        <a:lstStyle/>
        <a:p>
          <a:endParaRPr lang="en-IN" sz="1100">
            <a:latin typeface="+mn-lt"/>
            <a:cs typeface="Arial" panose="020B0604020202020204" pitchFamily="34" charset="0"/>
          </a:endParaRPr>
        </a:p>
      </dgm:t>
    </dgm:pt>
    <dgm:pt modelId="{18C8E4CB-156D-4525-825F-E8B3DABDF345}" type="pres">
      <dgm:prSet presAssocID="{4CC5165D-7043-40B3-B8C4-C6C42D200BB6}" presName="linear" presStyleCnt="0">
        <dgm:presLayoutVars>
          <dgm:dir/>
          <dgm:animLvl val="lvl"/>
          <dgm:resizeHandles val="exact"/>
        </dgm:presLayoutVars>
      </dgm:prSet>
      <dgm:spPr/>
    </dgm:pt>
    <dgm:pt modelId="{279A876C-11D4-46B3-B5E6-5C8B1B22C958}" type="pres">
      <dgm:prSet presAssocID="{132B7ED9-5FDB-490D-B8A2-2BAD0D7003AE}" presName="parentLin" presStyleCnt="0"/>
      <dgm:spPr/>
    </dgm:pt>
    <dgm:pt modelId="{BF90EFA9-1DB7-4E4B-8C20-2A1050C47733}" type="pres">
      <dgm:prSet presAssocID="{132B7ED9-5FDB-490D-B8A2-2BAD0D7003AE}" presName="parentLeftMargin" presStyleLbl="node1" presStyleIdx="0" presStyleCnt="7"/>
      <dgm:spPr/>
    </dgm:pt>
    <dgm:pt modelId="{2898763E-6373-472F-AC61-DCCB1325796F}" type="pres">
      <dgm:prSet presAssocID="{132B7ED9-5FDB-490D-B8A2-2BAD0D7003AE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9F1FF40-98E5-46FA-BEFE-8C59E479DB2E}" type="pres">
      <dgm:prSet presAssocID="{132B7ED9-5FDB-490D-B8A2-2BAD0D7003AE}" presName="negativeSpace" presStyleCnt="0"/>
      <dgm:spPr/>
    </dgm:pt>
    <dgm:pt modelId="{01467E31-9C3D-44D2-96FE-D365258D6675}" type="pres">
      <dgm:prSet presAssocID="{132B7ED9-5FDB-490D-B8A2-2BAD0D7003AE}" presName="childText" presStyleLbl="conFgAcc1" presStyleIdx="0" presStyleCnt="7" custLinFactNeighborX="730" custLinFactNeighborY="-10481">
        <dgm:presLayoutVars>
          <dgm:bulletEnabled val="1"/>
        </dgm:presLayoutVars>
      </dgm:prSet>
      <dgm:spPr/>
    </dgm:pt>
    <dgm:pt modelId="{4E2319C8-6326-4A29-8438-E2A8C84B2EA6}" type="pres">
      <dgm:prSet presAssocID="{00C6B063-D0FC-4F9A-B9AF-03665EA01A27}" presName="spaceBetweenRectangles" presStyleCnt="0"/>
      <dgm:spPr/>
    </dgm:pt>
    <dgm:pt modelId="{7E0A6AD1-49CC-471B-AC50-E94FEA710280}" type="pres">
      <dgm:prSet presAssocID="{49E4B378-F43C-4952-90F3-2826905BB559}" presName="parentLin" presStyleCnt="0"/>
      <dgm:spPr/>
    </dgm:pt>
    <dgm:pt modelId="{06BA65E1-FCEE-478E-BB58-B0154FB1D8C2}" type="pres">
      <dgm:prSet presAssocID="{49E4B378-F43C-4952-90F3-2826905BB559}" presName="parentLeftMargin" presStyleLbl="node1" presStyleIdx="0" presStyleCnt="7"/>
      <dgm:spPr/>
    </dgm:pt>
    <dgm:pt modelId="{16E9AD35-467C-485E-BFFE-13833526E21C}" type="pres">
      <dgm:prSet presAssocID="{49E4B378-F43C-4952-90F3-2826905BB55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734D15F-822A-4770-A757-55183D74F23B}" type="pres">
      <dgm:prSet presAssocID="{49E4B378-F43C-4952-90F3-2826905BB559}" presName="negativeSpace" presStyleCnt="0"/>
      <dgm:spPr/>
    </dgm:pt>
    <dgm:pt modelId="{AF71D0F1-95DA-4419-A4D2-817C02EB32EA}" type="pres">
      <dgm:prSet presAssocID="{49E4B378-F43C-4952-90F3-2826905BB559}" presName="childText" presStyleLbl="conFgAcc1" presStyleIdx="1" presStyleCnt="7">
        <dgm:presLayoutVars>
          <dgm:bulletEnabled val="1"/>
        </dgm:presLayoutVars>
      </dgm:prSet>
      <dgm:spPr/>
    </dgm:pt>
    <dgm:pt modelId="{6A4FEA60-5875-44A1-9803-08BCC02744CF}" type="pres">
      <dgm:prSet presAssocID="{FA9ECD1A-517E-4902-BE64-01CD5D536377}" presName="spaceBetweenRectangles" presStyleCnt="0"/>
      <dgm:spPr/>
    </dgm:pt>
    <dgm:pt modelId="{290482E1-58BE-43D7-A14E-5E53DADF91BD}" type="pres">
      <dgm:prSet presAssocID="{DF14918C-E175-4AAA-8880-BF2598E99368}" presName="parentLin" presStyleCnt="0"/>
      <dgm:spPr/>
    </dgm:pt>
    <dgm:pt modelId="{316637BB-6DA8-4F2C-AF20-C19CD6539914}" type="pres">
      <dgm:prSet presAssocID="{DF14918C-E175-4AAA-8880-BF2598E99368}" presName="parentLeftMargin" presStyleLbl="node1" presStyleIdx="1" presStyleCnt="7"/>
      <dgm:spPr/>
    </dgm:pt>
    <dgm:pt modelId="{049161D7-E9C6-44E6-B96C-36ACBE163C52}" type="pres">
      <dgm:prSet presAssocID="{DF14918C-E175-4AAA-8880-BF2598E9936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B5887AB0-C592-4A20-98EF-00B8EC0526FC}" type="pres">
      <dgm:prSet presAssocID="{DF14918C-E175-4AAA-8880-BF2598E99368}" presName="negativeSpace" presStyleCnt="0"/>
      <dgm:spPr/>
    </dgm:pt>
    <dgm:pt modelId="{EAC19E37-428C-4DE2-9C6B-887AE6E371D3}" type="pres">
      <dgm:prSet presAssocID="{DF14918C-E175-4AAA-8880-BF2598E99368}" presName="childText" presStyleLbl="conFgAcc1" presStyleIdx="2" presStyleCnt="7">
        <dgm:presLayoutVars>
          <dgm:bulletEnabled val="1"/>
        </dgm:presLayoutVars>
      </dgm:prSet>
      <dgm:spPr/>
    </dgm:pt>
    <dgm:pt modelId="{402A2C9F-4A6C-4124-A305-996D1AFDD787}" type="pres">
      <dgm:prSet presAssocID="{351A263B-CA35-4897-B726-B448CAAA3A34}" presName="spaceBetweenRectangles" presStyleCnt="0"/>
      <dgm:spPr/>
    </dgm:pt>
    <dgm:pt modelId="{AD311579-912A-4F58-B43D-BB825F2AF20D}" type="pres">
      <dgm:prSet presAssocID="{88B5099B-4F80-4FA9-8545-3308F7BF455D}" presName="parentLin" presStyleCnt="0"/>
      <dgm:spPr/>
    </dgm:pt>
    <dgm:pt modelId="{FAA959B1-41BC-40AA-8131-D9FBCC93A5D5}" type="pres">
      <dgm:prSet presAssocID="{88B5099B-4F80-4FA9-8545-3308F7BF455D}" presName="parentLeftMargin" presStyleLbl="node1" presStyleIdx="2" presStyleCnt="7"/>
      <dgm:spPr/>
    </dgm:pt>
    <dgm:pt modelId="{55E2CB4B-2F4A-4D7B-8CA7-6E441E7D20D7}" type="pres">
      <dgm:prSet presAssocID="{88B5099B-4F80-4FA9-8545-3308F7BF455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060A84B-ACD2-469D-B5DA-B83571A69900}" type="pres">
      <dgm:prSet presAssocID="{88B5099B-4F80-4FA9-8545-3308F7BF455D}" presName="negativeSpace" presStyleCnt="0"/>
      <dgm:spPr/>
    </dgm:pt>
    <dgm:pt modelId="{90D1C88D-4CAE-4F5F-A658-0925BC43BF9E}" type="pres">
      <dgm:prSet presAssocID="{88B5099B-4F80-4FA9-8545-3308F7BF455D}" presName="childText" presStyleLbl="conFgAcc1" presStyleIdx="3" presStyleCnt="7">
        <dgm:presLayoutVars>
          <dgm:bulletEnabled val="1"/>
        </dgm:presLayoutVars>
      </dgm:prSet>
      <dgm:spPr/>
    </dgm:pt>
    <dgm:pt modelId="{58B3244A-B85E-4B11-A7D3-B21BDCB3CC3C}" type="pres">
      <dgm:prSet presAssocID="{14026380-5466-41D1-B3E7-187A313E7D0B}" presName="spaceBetweenRectangles" presStyleCnt="0"/>
      <dgm:spPr/>
    </dgm:pt>
    <dgm:pt modelId="{D7F54A40-916C-4046-96D3-EA6B4F7AC6D7}" type="pres">
      <dgm:prSet presAssocID="{9D410CA2-B074-43C3-AF53-5B5478953B86}" presName="parentLin" presStyleCnt="0"/>
      <dgm:spPr/>
    </dgm:pt>
    <dgm:pt modelId="{04A37DB6-BB70-4BA1-BCE9-3CEFBA51609A}" type="pres">
      <dgm:prSet presAssocID="{9D410CA2-B074-43C3-AF53-5B5478953B86}" presName="parentLeftMargin" presStyleLbl="node1" presStyleIdx="3" presStyleCnt="7"/>
      <dgm:spPr/>
    </dgm:pt>
    <dgm:pt modelId="{42318D12-8539-4B1D-B502-23BD0FCFE475}" type="pres">
      <dgm:prSet presAssocID="{9D410CA2-B074-43C3-AF53-5B5478953B8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BCEE5A4-A31D-404B-A93A-11CE8A0FE22D}" type="pres">
      <dgm:prSet presAssocID="{9D410CA2-B074-43C3-AF53-5B5478953B86}" presName="negativeSpace" presStyleCnt="0"/>
      <dgm:spPr/>
    </dgm:pt>
    <dgm:pt modelId="{98669D7C-856E-4645-B2B6-20C008B651CF}" type="pres">
      <dgm:prSet presAssocID="{9D410CA2-B074-43C3-AF53-5B5478953B86}" presName="childText" presStyleLbl="conFgAcc1" presStyleIdx="4" presStyleCnt="7">
        <dgm:presLayoutVars>
          <dgm:bulletEnabled val="1"/>
        </dgm:presLayoutVars>
      </dgm:prSet>
      <dgm:spPr/>
    </dgm:pt>
    <dgm:pt modelId="{B8501AF0-469D-467F-9C0F-1E069D53875F}" type="pres">
      <dgm:prSet presAssocID="{8314A9E1-090C-4225-B547-8BA1FF6EE170}" presName="spaceBetweenRectangles" presStyleCnt="0"/>
      <dgm:spPr/>
    </dgm:pt>
    <dgm:pt modelId="{BEC0897B-35CF-45EB-B19F-606E26A64089}" type="pres">
      <dgm:prSet presAssocID="{D591C884-B929-46A4-AC04-2212C463846F}" presName="parentLin" presStyleCnt="0"/>
      <dgm:spPr/>
    </dgm:pt>
    <dgm:pt modelId="{D8663E90-A40A-4CF2-BEC4-8E510DB6ADC4}" type="pres">
      <dgm:prSet presAssocID="{D591C884-B929-46A4-AC04-2212C463846F}" presName="parentLeftMargin" presStyleLbl="node1" presStyleIdx="4" presStyleCnt="7"/>
      <dgm:spPr/>
    </dgm:pt>
    <dgm:pt modelId="{B9416103-7E97-4296-BBC4-E90F611BBF26}" type="pres">
      <dgm:prSet presAssocID="{D591C884-B929-46A4-AC04-2212C463846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BD7C9EA-68F6-4B22-A4B0-1823E9A37E83}" type="pres">
      <dgm:prSet presAssocID="{D591C884-B929-46A4-AC04-2212C463846F}" presName="negativeSpace" presStyleCnt="0"/>
      <dgm:spPr/>
    </dgm:pt>
    <dgm:pt modelId="{96AEA57E-C5BE-43CC-BC5A-362960C36702}" type="pres">
      <dgm:prSet presAssocID="{D591C884-B929-46A4-AC04-2212C463846F}" presName="childText" presStyleLbl="conFgAcc1" presStyleIdx="5" presStyleCnt="7">
        <dgm:presLayoutVars>
          <dgm:bulletEnabled val="1"/>
        </dgm:presLayoutVars>
      </dgm:prSet>
      <dgm:spPr/>
    </dgm:pt>
    <dgm:pt modelId="{A2565088-6F79-4B28-99DD-B8212484328E}" type="pres">
      <dgm:prSet presAssocID="{C6572D72-F275-4544-94BC-DE4A43E44D79}" presName="spaceBetweenRectangles" presStyleCnt="0"/>
      <dgm:spPr/>
    </dgm:pt>
    <dgm:pt modelId="{4E4CBF4E-461E-4C36-9F87-E3017019F5B4}" type="pres">
      <dgm:prSet presAssocID="{45AAB529-01C7-452B-9CC2-F460C28DEB3A}" presName="parentLin" presStyleCnt="0"/>
      <dgm:spPr/>
    </dgm:pt>
    <dgm:pt modelId="{8383C4B2-78F9-471B-AB81-758F4DC21D71}" type="pres">
      <dgm:prSet presAssocID="{45AAB529-01C7-452B-9CC2-F460C28DEB3A}" presName="parentLeftMargin" presStyleLbl="node1" presStyleIdx="5" presStyleCnt="7"/>
      <dgm:spPr/>
    </dgm:pt>
    <dgm:pt modelId="{70C1C127-A6F5-4495-A172-6CBE35610A99}" type="pres">
      <dgm:prSet presAssocID="{45AAB529-01C7-452B-9CC2-F460C28DEB3A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53B022B8-F416-4D40-AE45-755FDF5B09E9}" type="pres">
      <dgm:prSet presAssocID="{45AAB529-01C7-452B-9CC2-F460C28DEB3A}" presName="negativeSpace" presStyleCnt="0"/>
      <dgm:spPr/>
    </dgm:pt>
    <dgm:pt modelId="{7CA13937-65DC-442E-9F2C-AAAD61E51EC3}" type="pres">
      <dgm:prSet presAssocID="{45AAB529-01C7-452B-9CC2-F460C28DEB3A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5006C010-3882-41EB-952E-028FB9326E3C}" type="presOf" srcId="{88B5099B-4F80-4FA9-8545-3308F7BF455D}" destId="{FAA959B1-41BC-40AA-8131-D9FBCC93A5D5}" srcOrd="0" destOrd="0" presId="urn:microsoft.com/office/officeart/2005/8/layout/list1"/>
    <dgm:cxn modelId="{8DCB5712-2E70-4D56-824E-2974A39F7C6A}" type="presOf" srcId="{9D410CA2-B074-43C3-AF53-5B5478953B86}" destId="{42318D12-8539-4B1D-B502-23BD0FCFE475}" srcOrd="1" destOrd="0" presId="urn:microsoft.com/office/officeart/2005/8/layout/list1"/>
    <dgm:cxn modelId="{EBDD4D13-C563-42EA-88F7-270695D81F3C}" type="presOf" srcId="{DF14918C-E175-4AAA-8880-BF2598E99368}" destId="{049161D7-E9C6-44E6-B96C-36ACBE163C52}" srcOrd="1" destOrd="0" presId="urn:microsoft.com/office/officeart/2005/8/layout/list1"/>
    <dgm:cxn modelId="{7D39AB3C-6345-4C0B-88EC-7AD9F805E3AD}" srcId="{4CC5165D-7043-40B3-B8C4-C6C42D200BB6}" destId="{D591C884-B929-46A4-AC04-2212C463846F}" srcOrd="5" destOrd="0" parTransId="{1D150419-DE46-4584-9E8E-E092F35EBBB9}" sibTransId="{C6572D72-F275-4544-94BC-DE4A43E44D79}"/>
    <dgm:cxn modelId="{982FF140-23C2-4BB2-AB72-4E6D46195A85}" type="presOf" srcId="{132B7ED9-5FDB-490D-B8A2-2BAD0D7003AE}" destId="{2898763E-6373-472F-AC61-DCCB1325796F}" srcOrd="1" destOrd="0" presId="urn:microsoft.com/office/officeart/2005/8/layout/list1"/>
    <dgm:cxn modelId="{5EF13D6F-6317-4E78-8187-514D4BFF57AB}" type="presOf" srcId="{D591C884-B929-46A4-AC04-2212C463846F}" destId="{B9416103-7E97-4296-BBC4-E90F611BBF26}" srcOrd="1" destOrd="0" presId="urn:microsoft.com/office/officeart/2005/8/layout/list1"/>
    <dgm:cxn modelId="{7FF2C36F-990D-44A9-B784-144FF90DF4A2}" type="presOf" srcId="{4CC5165D-7043-40B3-B8C4-C6C42D200BB6}" destId="{18C8E4CB-156D-4525-825F-E8B3DABDF345}" srcOrd="0" destOrd="0" presId="urn:microsoft.com/office/officeart/2005/8/layout/list1"/>
    <dgm:cxn modelId="{75943072-9291-4445-9633-A6CE30BDE929}" srcId="{4CC5165D-7043-40B3-B8C4-C6C42D200BB6}" destId="{9D410CA2-B074-43C3-AF53-5B5478953B86}" srcOrd="4" destOrd="0" parTransId="{B019F9D6-6741-4AA5-8653-FD8CD48DC6EF}" sibTransId="{8314A9E1-090C-4225-B547-8BA1FF6EE170}"/>
    <dgm:cxn modelId="{7668F075-5387-4072-86DC-554B633D95B6}" type="presOf" srcId="{9D410CA2-B074-43C3-AF53-5B5478953B86}" destId="{04A37DB6-BB70-4BA1-BCE9-3CEFBA51609A}" srcOrd="0" destOrd="0" presId="urn:microsoft.com/office/officeart/2005/8/layout/list1"/>
    <dgm:cxn modelId="{CDB43777-75B9-4107-B03A-A408EC518F31}" srcId="{4CC5165D-7043-40B3-B8C4-C6C42D200BB6}" destId="{45AAB529-01C7-452B-9CC2-F460C28DEB3A}" srcOrd="6" destOrd="0" parTransId="{884682BF-5AB1-4BC4-AE7A-90EA3F2BBF2A}" sibTransId="{6CA1D0A3-3E68-4BB3-8A1B-8A929A076672}"/>
    <dgm:cxn modelId="{06E5BC7B-6BEB-4F4F-9487-DD12280FDF3D}" srcId="{4CC5165D-7043-40B3-B8C4-C6C42D200BB6}" destId="{49E4B378-F43C-4952-90F3-2826905BB559}" srcOrd="1" destOrd="0" parTransId="{4BBA5275-747C-4484-AF26-CD02A7731B08}" sibTransId="{FA9ECD1A-517E-4902-BE64-01CD5D536377}"/>
    <dgm:cxn modelId="{BEBB0180-BA9E-4487-88B2-F49D6BEB75D3}" type="presOf" srcId="{88B5099B-4F80-4FA9-8545-3308F7BF455D}" destId="{55E2CB4B-2F4A-4D7B-8CA7-6E441E7D20D7}" srcOrd="1" destOrd="0" presId="urn:microsoft.com/office/officeart/2005/8/layout/list1"/>
    <dgm:cxn modelId="{8A075795-D9AB-45EA-AB78-9C0648ED2D0D}" srcId="{4CC5165D-7043-40B3-B8C4-C6C42D200BB6}" destId="{88B5099B-4F80-4FA9-8545-3308F7BF455D}" srcOrd="3" destOrd="0" parTransId="{D8C3D21B-3204-4B66-8615-0AD55549FEF1}" sibTransId="{14026380-5466-41D1-B3E7-187A313E7D0B}"/>
    <dgm:cxn modelId="{3C2F6799-847C-4EE2-8075-A6BED8FC4BE6}" type="presOf" srcId="{49E4B378-F43C-4952-90F3-2826905BB559}" destId="{06BA65E1-FCEE-478E-BB58-B0154FB1D8C2}" srcOrd="0" destOrd="0" presId="urn:microsoft.com/office/officeart/2005/8/layout/list1"/>
    <dgm:cxn modelId="{8705D7A2-DF8C-4D68-9A33-8440F2E205F6}" srcId="{4CC5165D-7043-40B3-B8C4-C6C42D200BB6}" destId="{132B7ED9-5FDB-490D-B8A2-2BAD0D7003AE}" srcOrd="0" destOrd="0" parTransId="{3976495B-6D62-431A-97E6-C91892FDBF89}" sibTransId="{00C6B063-D0FC-4F9A-B9AF-03665EA01A27}"/>
    <dgm:cxn modelId="{B3625FA3-67B8-43BD-9AB5-E93644F4808C}" type="presOf" srcId="{D591C884-B929-46A4-AC04-2212C463846F}" destId="{D8663E90-A40A-4CF2-BEC4-8E510DB6ADC4}" srcOrd="0" destOrd="0" presId="urn:microsoft.com/office/officeart/2005/8/layout/list1"/>
    <dgm:cxn modelId="{D9D168B4-04B7-4BDA-B6DC-0BECCF0984C7}" type="presOf" srcId="{45AAB529-01C7-452B-9CC2-F460C28DEB3A}" destId="{8383C4B2-78F9-471B-AB81-758F4DC21D71}" srcOrd="0" destOrd="0" presId="urn:microsoft.com/office/officeart/2005/8/layout/list1"/>
    <dgm:cxn modelId="{104EB2C7-23EC-4BCB-A489-0FA4819697C2}" type="presOf" srcId="{45AAB529-01C7-452B-9CC2-F460C28DEB3A}" destId="{70C1C127-A6F5-4495-A172-6CBE35610A99}" srcOrd="1" destOrd="0" presId="urn:microsoft.com/office/officeart/2005/8/layout/list1"/>
    <dgm:cxn modelId="{B5D2A0D1-F095-4568-8B5F-683B09A4CCAB}" type="presOf" srcId="{49E4B378-F43C-4952-90F3-2826905BB559}" destId="{16E9AD35-467C-485E-BFFE-13833526E21C}" srcOrd="1" destOrd="0" presId="urn:microsoft.com/office/officeart/2005/8/layout/list1"/>
    <dgm:cxn modelId="{3B54B6DB-3B24-4BF4-902B-DF70E4F2A6C9}" srcId="{4CC5165D-7043-40B3-B8C4-C6C42D200BB6}" destId="{DF14918C-E175-4AAA-8880-BF2598E99368}" srcOrd="2" destOrd="0" parTransId="{2F31D070-36AB-4C6C-AEC1-D746C44D0337}" sibTransId="{351A263B-CA35-4897-B726-B448CAAA3A34}"/>
    <dgm:cxn modelId="{F31140E4-6A8A-46FC-B10C-3AA0CF8C3BFA}" type="presOf" srcId="{132B7ED9-5FDB-490D-B8A2-2BAD0D7003AE}" destId="{BF90EFA9-1DB7-4E4B-8C20-2A1050C47733}" srcOrd="0" destOrd="0" presId="urn:microsoft.com/office/officeart/2005/8/layout/list1"/>
    <dgm:cxn modelId="{97BF5FEA-EEB5-4BF1-83D3-80F3010B36A4}" type="presOf" srcId="{DF14918C-E175-4AAA-8880-BF2598E99368}" destId="{316637BB-6DA8-4F2C-AF20-C19CD6539914}" srcOrd="0" destOrd="0" presId="urn:microsoft.com/office/officeart/2005/8/layout/list1"/>
    <dgm:cxn modelId="{507140B2-C92C-448C-B2FE-5DED86980A69}" type="presParOf" srcId="{18C8E4CB-156D-4525-825F-E8B3DABDF345}" destId="{279A876C-11D4-46B3-B5E6-5C8B1B22C958}" srcOrd="0" destOrd="0" presId="urn:microsoft.com/office/officeart/2005/8/layout/list1"/>
    <dgm:cxn modelId="{60D3F09C-F490-4CB1-9F5B-FC599C5EA1F3}" type="presParOf" srcId="{279A876C-11D4-46B3-B5E6-5C8B1B22C958}" destId="{BF90EFA9-1DB7-4E4B-8C20-2A1050C47733}" srcOrd="0" destOrd="0" presId="urn:microsoft.com/office/officeart/2005/8/layout/list1"/>
    <dgm:cxn modelId="{0002F191-8834-47C7-91E7-E0840AD4C795}" type="presParOf" srcId="{279A876C-11D4-46B3-B5E6-5C8B1B22C958}" destId="{2898763E-6373-472F-AC61-DCCB1325796F}" srcOrd="1" destOrd="0" presId="urn:microsoft.com/office/officeart/2005/8/layout/list1"/>
    <dgm:cxn modelId="{18269940-4449-45AB-A080-93460516628D}" type="presParOf" srcId="{18C8E4CB-156D-4525-825F-E8B3DABDF345}" destId="{D9F1FF40-98E5-46FA-BEFE-8C59E479DB2E}" srcOrd="1" destOrd="0" presId="urn:microsoft.com/office/officeart/2005/8/layout/list1"/>
    <dgm:cxn modelId="{737F1034-28CD-4C87-8214-B3169D45CB6D}" type="presParOf" srcId="{18C8E4CB-156D-4525-825F-E8B3DABDF345}" destId="{01467E31-9C3D-44D2-96FE-D365258D6675}" srcOrd="2" destOrd="0" presId="urn:microsoft.com/office/officeart/2005/8/layout/list1"/>
    <dgm:cxn modelId="{3BDFC225-A750-4969-9AC6-BCDA984DB142}" type="presParOf" srcId="{18C8E4CB-156D-4525-825F-E8B3DABDF345}" destId="{4E2319C8-6326-4A29-8438-E2A8C84B2EA6}" srcOrd="3" destOrd="0" presId="urn:microsoft.com/office/officeart/2005/8/layout/list1"/>
    <dgm:cxn modelId="{109E3157-5688-45D8-84CB-82E0F48277F3}" type="presParOf" srcId="{18C8E4CB-156D-4525-825F-E8B3DABDF345}" destId="{7E0A6AD1-49CC-471B-AC50-E94FEA710280}" srcOrd="4" destOrd="0" presId="urn:microsoft.com/office/officeart/2005/8/layout/list1"/>
    <dgm:cxn modelId="{9C616961-72CC-4117-856E-8DB179E3631F}" type="presParOf" srcId="{7E0A6AD1-49CC-471B-AC50-E94FEA710280}" destId="{06BA65E1-FCEE-478E-BB58-B0154FB1D8C2}" srcOrd="0" destOrd="0" presId="urn:microsoft.com/office/officeart/2005/8/layout/list1"/>
    <dgm:cxn modelId="{865D69BE-8D67-442E-9297-FAA3BD4D081A}" type="presParOf" srcId="{7E0A6AD1-49CC-471B-AC50-E94FEA710280}" destId="{16E9AD35-467C-485E-BFFE-13833526E21C}" srcOrd="1" destOrd="0" presId="urn:microsoft.com/office/officeart/2005/8/layout/list1"/>
    <dgm:cxn modelId="{7EE52E10-5CFC-4B59-8DEE-1B9FAD92FF85}" type="presParOf" srcId="{18C8E4CB-156D-4525-825F-E8B3DABDF345}" destId="{8734D15F-822A-4770-A757-55183D74F23B}" srcOrd="5" destOrd="0" presId="urn:microsoft.com/office/officeart/2005/8/layout/list1"/>
    <dgm:cxn modelId="{5531FBB1-8DC1-433D-9089-D234D468C797}" type="presParOf" srcId="{18C8E4CB-156D-4525-825F-E8B3DABDF345}" destId="{AF71D0F1-95DA-4419-A4D2-817C02EB32EA}" srcOrd="6" destOrd="0" presId="urn:microsoft.com/office/officeart/2005/8/layout/list1"/>
    <dgm:cxn modelId="{BBC9758B-6040-4A69-9B3B-9CA28F6D2A37}" type="presParOf" srcId="{18C8E4CB-156D-4525-825F-E8B3DABDF345}" destId="{6A4FEA60-5875-44A1-9803-08BCC02744CF}" srcOrd="7" destOrd="0" presId="urn:microsoft.com/office/officeart/2005/8/layout/list1"/>
    <dgm:cxn modelId="{4CFFA1CC-B22A-476E-B0F2-2D4EFBBDBC9E}" type="presParOf" srcId="{18C8E4CB-156D-4525-825F-E8B3DABDF345}" destId="{290482E1-58BE-43D7-A14E-5E53DADF91BD}" srcOrd="8" destOrd="0" presId="urn:microsoft.com/office/officeart/2005/8/layout/list1"/>
    <dgm:cxn modelId="{F215A6F6-11F0-4A20-A583-232F4F66E71B}" type="presParOf" srcId="{290482E1-58BE-43D7-A14E-5E53DADF91BD}" destId="{316637BB-6DA8-4F2C-AF20-C19CD6539914}" srcOrd="0" destOrd="0" presId="urn:microsoft.com/office/officeart/2005/8/layout/list1"/>
    <dgm:cxn modelId="{6F539DEE-1E59-47E5-BEA4-D32C70A4D0DC}" type="presParOf" srcId="{290482E1-58BE-43D7-A14E-5E53DADF91BD}" destId="{049161D7-E9C6-44E6-B96C-36ACBE163C52}" srcOrd="1" destOrd="0" presId="urn:microsoft.com/office/officeart/2005/8/layout/list1"/>
    <dgm:cxn modelId="{A59FCB01-BB73-457A-BED0-130EBCC3E6DD}" type="presParOf" srcId="{18C8E4CB-156D-4525-825F-E8B3DABDF345}" destId="{B5887AB0-C592-4A20-98EF-00B8EC0526FC}" srcOrd="9" destOrd="0" presId="urn:microsoft.com/office/officeart/2005/8/layout/list1"/>
    <dgm:cxn modelId="{8E012B91-B082-4D17-B5E3-BFEDEECCD3CB}" type="presParOf" srcId="{18C8E4CB-156D-4525-825F-E8B3DABDF345}" destId="{EAC19E37-428C-4DE2-9C6B-887AE6E371D3}" srcOrd="10" destOrd="0" presId="urn:microsoft.com/office/officeart/2005/8/layout/list1"/>
    <dgm:cxn modelId="{D38B73D6-56D6-423B-942B-CDD91CB4ED35}" type="presParOf" srcId="{18C8E4CB-156D-4525-825F-E8B3DABDF345}" destId="{402A2C9F-4A6C-4124-A305-996D1AFDD787}" srcOrd="11" destOrd="0" presId="urn:microsoft.com/office/officeart/2005/8/layout/list1"/>
    <dgm:cxn modelId="{656B235C-6980-47EF-8E1D-98420C0EE175}" type="presParOf" srcId="{18C8E4CB-156D-4525-825F-E8B3DABDF345}" destId="{AD311579-912A-4F58-B43D-BB825F2AF20D}" srcOrd="12" destOrd="0" presId="urn:microsoft.com/office/officeart/2005/8/layout/list1"/>
    <dgm:cxn modelId="{1A45BB3A-D2AC-4B22-B1CB-9DEAFEFAF415}" type="presParOf" srcId="{AD311579-912A-4F58-B43D-BB825F2AF20D}" destId="{FAA959B1-41BC-40AA-8131-D9FBCC93A5D5}" srcOrd="0" destOrd="0" presId="urn:microsoft.com/office/officeart/2005/8/layout/list1"/>
    <dgm:cxn modelId="{D4B393BB-60DB-4DD2-B3D3-C2787BD943B7}" type="presParOf" srcId="{AD311579-912A-4F58-B43D-BB825F2AF20D}" destId="{55E2CB4B-2F4A-4D7B-8CA7-6E441E7D20D7}" srcOrd="1" destOrd="0" presId="urn:microsoft.com/office/officeart/2005/8/layout/list1"/>
    <dgm:cxn modelId="{9EAF388A-1253-4FF0-BE40-8706B5ADDD5F}" type="presParOf" srcId="{18C8E4CB-156D-4525-825F-E8B3DABDF345}" destId="{C060A84B-ACD2-469D-B5DA-B83571A69900}" srcOrd="13" destOrd="0" presId="urn:microsoft.com/office/officeart/2005/8/layout/list1"/>
    <dgm:cxn modelId="{19469865-B792-4A41-AFA1-51E5A3719282}" type="presParOf" srcId="{18C8E4CB-156D-4525-825F-E8B3DABDF345}" destId="{90D1C88D-4CAE-4F5F-A658-0925BC43BF9E}" srcOrd="14" destOrd="0" presId="urn:microsoft.com/office/officeart/2005/8/layout/list1"/>
    <dgm:cxn modelId="{9813F0DF-3E15-487E-9453-DA5306AAC8D8}" type="presParOf" srcId="{18C8E4CB-156D-4525-825F-E8B3DABDF345}" destId="{58B3244A-B85E-4B11-A7D3-B21BDCB3CC3C}" srcOrd="15" destOrd="0" presId="urn:microsoft.com/office/officeart/2005/8/layout/list1"/>
    <dgm:cxn modelId="{C023B411-4BC7-45A4-A75B-28AD60910D42}" type="presParOf" srcId="{18C8E4CB-156D-4525-825F-E8B3DABDF345}" destId="{D7F54A40-916C-4046-96D3-EA6B4F7AC6D7}" srcOrd="16" destOrd="0" presId="urn:microsoft.com/office/officeart/2005/8/layout/list1"/>
    <dgm:cxn modelId="{D506E44C-384F-460B-8B1F-70834FBBF4B2}" type="presParOf" srcId="{D7F54A40-916C-4046-96D3-EA6B4F7AC6D7}" destId="{04A37DB6-BB70-4BA1-BCE9-3CEFBA51609A}" srcOrd="0" destOrd="0" presId="urn:microsoft.com/office/officeart/2005/8/layout/list1"/>
    <dgm:cxn modelId="{45C075DA-6865-4834-9AE8-4B0BC897A40C}" type="presParOf" srcId="{D7F54A40-916C-4046-96D3-EA6B4F7AC6D7}" destId="{42318D12-8539-4B1D-B502-23BD0FCFE475}" srcOrd="1" destOrd="0" presId="urn:microsoft.com/office/officeart/2005/8/layout/list1"/>
    <dgm:cxn modelId="{E55C6E0E-FAA4-46A9-9FAB-5A66DBF2BF01}" type="presParOf" srcId="{18C8E4CB-156D-4525-825F-E8B3DABDF345}" destId="{DBCEE5A4-A31D-404B-A93A-11CE8A0FE22D}" srcOrd="17" destOrd="0" presId="urn:microsoft.com/office/officeart/2005/8/layout/list1"/>
    <dgm:cxn modelId="{00518B3B-7C07-46D5-893B-1E86723B680A}" type="presParOf" srcId="{18C8E4CB-156D-4525-825F-E8B3DABDF345}" destId="{98669D7C-856E-4645-B2B6-20C008B651CF}" srcOrd="18" destOrd="0" presId="urn:microsoft.com/office/officeart/2005/8/layout/list1"/>
    <dgm:cxn modelId="{8F733D5A-342A-4785-922A-251F9DEBC1E5}" type="presParOf" srcId="{18C8E4CB-156D-4525-825F-E8B3DABDF345}" destId="{B8501AF0-469D-467F-9C0F-1E069D53875F}" srcOrd="19" destOrd="0" presId="urn:microsoft.com/office/officeart/2005/8/layout/list1"/>
    <dgm:cxn modelId="{EDFEACAC-8F63-4E15-AFF3-0F13723C4EBF}" type="presParOf" srcId="{18C8E4CB-156D-4525-825F-E8B3DABDF345}" destId="{BEC0897B-35CF-45EB-B19F-606E26A64089}" srcOrd="20" destOrd="0" presId="urn:microsoft.com/office/officeart/2005/8/layout/list1"/>
    <dgm:cxn modelId="{C476F714-1FB4-41FF-B833-139C8FD2CA58}" type="presParOf" srcId="{BEC0897B-35CF-45EB-B19F-606E26A64089}" destId="{D8663E90-A40A-4CF2-BEC4-8E510DB6ADC4}" srcOrd="0" destOrd="0" presId="urn:microsoft.com/office/officeart/2005/8/layout/list1"/>
    <dgm:cxn modelId="{E5210841-15F8-44C8-9683-1F34B89A73B2}" type="presParOf" srcId="{BEC0897B-35CF-45EB-B19F-606E26A64089}" destId="{B9416103-7E97-4296-BBC4-E90F611BBF26}" srcOrd="1" destOrd="0" presId="urn:microsoft.com/office/officeart/2005/8/layout/list1"/>
    <dgm:cxn modelId="{09124983-814E-4D62-9C8F-AFFF75FBBA8B}" type="presParOf" srcId="{18C8E4CB-156D-4525-825F-E8B3DABDF345}" destId="{3BD7C9EA-68F6-4B22-A4B0-1823E9A37E83}" srcOrd="21" destOrd="0" presId="urn:microsoft.com/office/officeart/2005/8/layout/list1"/>
    <dgm:cxn modelId="{364E89B9-2B6B-4D19-9439-4BAF41B48505}" type="presParOf" srcId="{18C8E4CB-156D-4525-825F-E8B3DABDF345}" destId="{96AEA57E-C5BE-43CC-BC5A-362960C36702}" srcOrd="22" destOrd="0" presId="urn:microsoft.com/office/officeart/2005/8/layout/list1"/>
    <dgm:cxn modelId="{415A40EB-EC76-4895-996A-6BB9ED5D99B8}" type="presParOf" srcId="{18C8E4CB-156D-4525-825F-E8B3DABDF345}" destId="{A2565088-6F79-4B28-99DD-B8212484328E}" srcOrd="23" destOrd="0" presId="urn:microsoft.com/office/officeart/2005/8/layout/list1"/>
    <dgm:cxn modelId="{17750895-9AA0-42EE-91E6-16B480DD16BB}" type="presParOf" srcId="{18C8E4CB-156D-4525-825F-E8B3DABDF345}" destId="{4E4CBF4E-461E-4C36-9F87-E3017019F5B4}" srcOrd="24" destOrd="0" presId="urn:microsoft.com/office/officeart/2005/8/layout/list1"/>
    <dgm:cxn modelId="{9E6CA4DB-9342-4EAA-8A74-79CFFCF461A6}" type="presParOf" srcId="{4E4CBF4E-461E-4C36-9F87-E3017019F5B4}" destId="{8383C4B2-78F9-471B-AB81-758F4DC21D71}" srcOrd="0" destOrd="0" presId="urn:microsoft.com/office/officeart/2005/8/layout/list1"/>
    <dgm:cxn modelId="{A79B0F67-678A-48A5-BAE5-B445C5653139}" type="presParOf" srcId="{4E4CBF4E-461E-4C36-9F87-E3017019F5B4}" destId="{70C1C127-A6F5-4495-A172-6CBE35610A99}" srcOrd="1" destOrd="0" presId="urn:microsoft.com/office/officeart/2005/8/layout/list1"/>
    <dgm:cxn modelId="{4D6DF9DA-0393-4EDF-889B-0339BFCE07FF}" type="presParOf" srcId="{18C8E4CB-156D-4525-825F-E8B3DABDF345}" destId="{53B022B8-F416-4D40-AE45-755FDF5B09E9}" srcOrd="25" destOrd="0" presId="urn:microsoft.com/office/officeart/2005/8/layout/list1"/>
    <dgm:cxn modelId="{D4BC59B3-9E6C-409A-A73C-5DE69F4FC12A}" type="presParOf" srcId="{18C8E4CB-156D-4525-825F-E8B3DABDF345}" destId="{7CA13937-65DC-442E-9F2C-AAAD61E51EC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B2FE7C-A130-4781-96BB-B6F95B99C76E}" type="doc">
      <dgm:prSet loTypeId="urn:microsoft.com/office/officeart/2005/8/layout/lProcess1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909F664E-9940-4AE3-A827-8CB551FA83D1}">
      <dgm:prSet phldrT="[Text]" custT="1"/>
      <dgm:spPr/>
      <dgm:t>
        <a:bodyPr/>
        <a:lstStyle/>
        <a:p>
          <a:r>
            <a:rPr lang="en-US" sz="1050" b="1" dirty="0">
              <a:latin typeface="+mn-lt"/>
              <a:ea typeface="Cambria" panose="02040503050406030204" pitchFamily="18" charset="0"/>
            </a:rPr>
            <a:t>Maternal &amp; Child Health</a:t>
          </a:r>
          <a:endParaRPr lang="en-IN" sz="1050" b="1" dirty="0">
            <a:latin typeface="+mn-lt"/>
            <a:ea typeface="Cambria" panose="02040503050406030204" pitchFamily="18" charset="0"/>
          </a:endParaRPr>
        </a:p>
      </dgm:t>
    </dgm:pt>
    <dgm:pt modelId="{A92B1C28-FC8D-483E-8571-07CA23F46498}" type="parTrans" cxnId="{CA2D1468-5CE3-40FB-9654-4324F0F1A108}">
      <dgm:prSet/>
      <dgm:spPr/>
      <dgm:t>
        <a:bodyPr/>
        <a:lstStyle/>
        <a:p>
          <a:endParaRPr lang="en-IN" sz="2000">
            <a:latin typeface="Avenir Book"/>
          </a:endParaRPr>
        </a:p>
      </dgm:t>
    </dgm:pt>
    <dgm:pt modelId="{F1020012-681E-49EC-9D10-28C731B8F2CB}" type="sibTrans" cxnId="{CA2D1468-5CE3-40FB-9654-4324F0F1A108}">
      <dgm:prSet/>
      <dgm:spPr/>
      <dgm:t>
        <a:bodyPr/>
        <a:lstStyle/>
        <a:p>
          <a:endParaRPr lang="en-IN" sz="2000">
            <a:latin typeface="Avenir Book"/>
          </a:endParaRPr>
        </a:p>
      </dgm:t>
    </dgm:pt>
    <dgm:pt modelId="{7D55F558-FB3F-447A-975D-478D058696F4}">
      <dgm:prSet phldrT="[Text]" custT="1"/>
      <dgm:spPr/>
      <dgm:t>
        <a:bodyPr/>
        <a:lstStyle/>
        <a:p>
          <a:r>
            <a:rPr lang="en-US" sz="800" b="0" dirty="0">
              <a:latin typeface="+mn-lt"/>
              <a:ea typeface="Cambria" panose="02040503050406030204" pitchFamily="18" charset="0"/>
            </a:rPr>
            <a:t>Malnourishment identification-Health Screenings (0-5yrs)</a:t>
          </a:r>
          <a:endParaRPr lang="en-IN" sz="800" b="0" dirty="0">
            <a:latin typeface="+mn-lt"/>
            <a:ea typeface="Cambria" panose="02040503050406030204" pitchFamily="18" charset="0"/>
          </a:endParaRPr>
        </a:p>
      </dgm:t>
    </dgm:pt>
    <dgm:pt modelId="{80E99638-8B64-446E-A996-608E702F42DB}" type="parTrans" cxnId="{DFB7A8E8-0E05-4426-942E-F9CCC0C37C59}">
      <dgm:prSet/>
      <dgm:spPr/>
      <dgm:t>
        <a:bodyPr/>
        <a:lstStyle/>
        <a:p>
          <a:endParaRPr lang="en-IN" sz="2000">
            <a:latin typeface="Avenir Book"/>
          </a:endParaRPr>
        </a:p>
      </dgm:t>
    </dgm:pt>
    <dgm:pt modelId="{EFD62BC1-D09F-4255-B0BA-CD2A8F0885B1}" type="sibTrans" cxnId="{DFB7A8E8-0E05-4426-942E-F9CCC0C37C59}">
      <dgm:prSet/>
      <dgm:spPr/>
      <dgm:t>
        <a:bodyPr/>
        <a:lstStyle/>
        <a:p>
          <a:endParaRPr lang="en-IN" sz="2000">
            <a:latin typeface="Avenir Book"/>
          </a:endParaRPr>
        </a:p>
      </dgm:t>
    </dgm:pt>
    <dgm:pt modelId="{1AD32E53-2BAB-4E50-B392-09E7F3DAE036}">
      <dgm:prSet phldrT="[Text]" custT="1"/>
      <dgm:spPr/>
      <dgm:t>
        <a:bodyPr/>
        <a:lstStyle/>
        <a:p>
          <a:r>
            <a:rPr lang="en-US" sz="1050" b="0" dirty="0">
              <a:latin typeface="+mn-lt"/>
              <a:ea typeface="Cambria" panose="02040503050406030204" pitchFamily="18" charset="0"/>
            </a:rPr>
            <a:t>Making primary healthcare services accessible &amp; affordable</a:t>
          </a:r>
          <a:endParaRPr lang="en-IN" sz="1050" b="0" dirty="0">
            <a:latin typeface="+mn-lt"/>
            <a:ea typeface="Cambria" panose="02040503050406030204" pitchFamily="18" charset="0"/>
          </a:endParaRPr>
        </a:p>
      </dgm:t>
    </dgm:pt>
    <dgm:pt modelId="{441B65B6-B7D9-45BE-A1F7-9AD79B3B29D8}" type="parTrans" cxnId="{DAD441E6-F818-41E9-AB65-04CB5A5E6FC9}">
      <dgm:prSet/>
      <dgm:spPr/>
      <dgm:t>
        <a:bodyPr/>
        <a:lstStyle/>
        <a:p>
          <a:endParaRPr lang="en-IN" sz="2000">
            <a:latin typeface="Avenir Book"/>
          </a:endParaRPr>
        </a:p>
      </dgm:t>
    </dgm:pt>
    <dgm:pt modelId="{4EDC7337-F69A-453C-B224-0EE206EC793E}" type="sibTrans" cxnId="{DAD441E6-F818-41E9-AB65-04CB5A5E6FC9}">
      <dgm:prSet/>
      <dgm:spPr/>
      <dgm:t>
        <a:bodyPr/>
        <a:lstStyle/>
        <a:p>
          <a:endParaRPr lang="en-IN" sz="2000">
            <a:latin typeface="Avenir Book"/>
          </a:endParaRPr>
        </a:p>
      </dgm:t>
    </dgm:pt>
    <dgm:pt modelId="{97E4DE48-E290-4AAA-B8AB-FF14B6C4EAD0}">
      <dgm:prSet phldrT="[Text]" custT="1"/>
      <dgm:spPr/>
      <dgm:t>
        <a:bodyPr/>
        <a:lstStyle/>
        <a:p>
          <a:r>
            <a:rPr lang="en-US" sz="1050" b="1" dirty="0">
              <a:latin typeface="+mn-lt"/>
              <a:ea typeface="Cambria" panose="02040503050406030204" pitchFamily="18" charset="0"/>
            </a:rPr>
            <a:t>HIV/AIDS</a:t>
          </a:r>
          <a:endParaRPr lang="en-IN" sz="1050" b="1" dirty="0">
            <a:latin typeface="+mn-lt"/>
            <a:ea typeface="Cambria" panose="02040503050406030204" pitchFamily="18" charset="0"/>
          </a:endParaRPr>
        </a:p>
      </dgm:t>
    </dgm:pt>
    <dgm:pt modelId="{A44F9EDB-2965-4970-9A48-AC4AA576E9FA}" type="parTrans" cxnId="{0D1C8C79-5E5F-4DAE-A6CD-6A19A2D542CB}">
      <dgm:prSet/>
      <dgm:spPr/>
      <dgm:t>
        <a:bodyPr/>
        <a:lstStyle/>
        <a:p>
          <a:endParaRPr lang="en-IN" sz="2000">
            <a:latin typeface="Avenir Book"/>
          </a:endParaRPr>
        </a:p>
      </dgm:t>
    </dgm:pt>
    <dgm:pt modelId="{0D3ED540-4E44-4CD2-991B-45C78AF68909}" type="sibTrans" cxnId="{0D1C8C79-5E5F-4DAE-A6CD-6A19A2D542CB}">
      <dgm:prSet/>
      <dgm:spPr/>
      <dgm:t>
        <a:bodyPr/>
        <a:lstStyle/>
        <a:p>
          <a:endParaRPr lang="en-IN" sz="2000">
            <a:latin typeface="Avenir Book"/>
          </a:endParaRPr>
        </a:p>
      </dgm:t>
    </dgm:pt>
    <dgm:pt modelId="{F5135740-3D0C-4504-B4D9-54BC564B5E75}">
      <dgm:prSet phldrT="[Text]" custT="1"/>
      <dgm:spPr/>
      <dgm:t>
        <a:bodyPr/>
        <a:lstStyle/>
        <a:p>
          <a:r>
            <a:rPr lang="en-US" sz="1050" b="0" dirty="0">
              <a:latin typeface="+mn-lt"/>
              <a:ea typeface="Cambria" panose="02040503050406030204" pitchFamily="18" charset="0"/>
            </a:rPr>
            <a:t>Target High Risk Groups- Truckers/ Migrants</a:t>
          </a:r>
          <a:endParaRPr lang="en-IN" sz="1050" b="0" dirty="0">
            <a:latin typeface="+mn-lt"/>
            <a:ea typeface="Cambria" panose="02040503050406030204" pitchFamily="18" charset="0"/>
          </a:endParaRPr>
        </a:p>
      </dgm:t>
    </dgm:pt>
    <dgm:pt modelId="{16902384-1917-4200-9AE4-815A31E30C42}" type="parTrans" cxnId="{EB5A1105-A829-4400-8D72-EF128E77422D}">
      <dgm:prSet/>
      <dgm:spPr/>
      <dgm:t>
        <a:bodyPr/>
        <a:lstStyle/>
        <a:p>
          <a:endParaRPr lang="en-IN" sz="2000">
            <a:latin typeface="Avenir Book"/>
          </a:endParaRPr>
        </a:p>
      </dgm:t>
    </dgm:pt>
    <dgm:pt modelId="{68E960A3-CF88-4887-96E9-586D650A951A}" type="sibTrans" cxnId="{EB5A1105-A829-4400-8D72-EF128E77422D}">
      <dgm:prSet/>
      <dgm:spPr/>
      <dgm:t>
        <a:bodyPr/>
        <a:lstStyle/>
        <a:p>
          <a:endParaRPr lang="en-IN" sz="2000">
            <a:latin typeface="Avenir Book"/>
          </a:endParaRPr>
        </a:p>
      </dgm:t>
    </dgm:pt>
    <dgm:pt modelId="{7FBB1742-C19B-4FBC-915A-AAAB2AC7EE7A}">
      <dgm:prSet phldrT="[Text]" custT="1"/>
      <dgm:spPr/>
      <dgm:t>
        <a:bodyPr/>
        <a:lstStyle/>
        <a:p>
          <a:r>
            <a:rPr lang="en-US" sz="900" b="0" dirty="0">
              <a:latin typeface="+mn-lt"/>
              <a:ea typeface="Cambria" panose="02040503050406030204" pitchFamily="18" charset="0"/>
            </a:rPr>
            <a:t>Capacitating- Positive Deviance Hearth session</a:t>
          </a:r>
          <a:endParaRPr lang="en-IN" sz="900" b="0" dirty="0">
            <a:latin typeface="+mn-lt"/>
            <a:ea typeface="Cambria" panose="02040503050406030204" pitchFamily="18" charset="0"/>
          </a:endParaRPr>
        </a:p>
      </dgm:t>
    </dgm:pt>
    <dgm:pt modelId="{4422E452-E00E-4A5E-9DB0-F918716E088E}" type="parTrans" cxnId="{7C174A3E-D26C-4886-947E-4046AA11E308}">
      <dgm:prSet/>
      <dgm:spPr/>
      <dgm:t>
        <a:bodyPr/>
        <a:lstStyle/>
        <a:p>
          <a:endParaRPr lang="en-IN" sz="2000">
            <a:latin typeface="Avenir Book"/>
          </a:endParaRPr>
        </a:p>
      </dgm:t>
    </dgm:pt>
    <dgm:pt modelId="{56B8125A-D133-4BF0-AFD0-8506B8E7EB13}" type="sibTrans" cxnId="{7C174A3E-D26C-4886-947E-4046AA11E308}">
      <dgm:prSet/>
      <dgm:spPr/>
      <dgm:t>
        <a:bodyPr/>
        <a:lstStyle/>
        <a:p>
          <a:endParaRPr lang="en-IN" sz="2000">
            <a:latin typeface="Avenir Book"/>
          </a:endParaRPr>
        </a:p>
      </dgm:t>
    </dgm:pt>
    <dgm:pt modelId="{CBECDE9B-A535-437F-B5EB-CBA349394C1A}">
      <dgm:prSet phldrT="[Text]" custT="1"/>
      <dgm:spPr/>
      <dgm:t>
        <a:bodyPr/>
        <a:lstStyle/>
        <a:p>
          <a:r>
            <a:rPr lang="en-US" sz="1050" b="0" dirty="0">
              <a:latin typeface="+mn-lt"/>
              <a:ea typeface="Cambria" panose="02040503050406030204" pitchFamily="18" charset="0"/>
            </a:rPr>
            <a:t>3 Rural Health Posts (RHPs)</a:t>
          </a:r>
          <a:endParaRPr lang="en-IN" sz="1050" b="0" dirty="0">
            <a:latin typeface="+mn-lt"/>
            <a:ea typeface="Cambria" panose="02040503050406030204" pitchFamily="18" charset="0"/>
          </a:endParaRPr>
        </a:p>
      </dgm:t>
    </dgm:pt>
    <dgm:pt modelId="{67CA1E60-8FFF-4C44-816A-EDABCB68EFAC}" type="parTrans" cxnId="{0DC51439-7906-4A5C-BB0E-ABA52023F9C6}">
      <dgm:prSet/>
      <dgm:spPr/>
      <dgm:t>
        <a:bodyPr/>
        <a:lstStyle/>
        <a:p>
          <a:endParaRPr lang="en-IN" sz="2000">
            <a:latin typeface="Avenir Book"/>
          </a:endParaRPr>
        </a:p>
      </dgm:t>
    </dgm:pt>
    <dgm:pt modelId="{1C655FD9-81F0-4A8D-94AB-2A0B94F2D546}" type="sibTrans" cxnId="{0DC51439-7906-4A5C-BB0E-ABA52023F9C6}">
      <dgm:prSet/>
      <dgm:spPr/>
      <dgm:t>
        <a:bodyPr/>
        <a:lstStyle/>
        <a:p>
          <a:endParaRPr lang="en-IN" sz="2000">
            <a:latin typeface="Avenir Book"/>
          </a:endParaRPr>
        </a:p>
      </dgm:t>
    </dgm:pt>
    <dgm:pt modelId="{ADC204A5-5369-4311-A3C4-358B83507D16}">
      <dgm:prSet phldrT="[Text]" custT="1"/>
      <dgm:spPr/>
      <dgm:t>
        <a:bodyPr/>
        <a:lstStyle/>
        <a:p>
          <a:r>
            <a:rPr lang="en-US" sz="1050" b="0" dirty="0">
              <a:latin typeface="+mn-lt"/>
              <a:ea typeface="Cambria" panose="02040503050406030204" pitchFamily="18" charset="0"/>
            </a:rPr>
            <a:t>HIV/AIDS Counselling center in RHP</a:t>
          </a:r>
          <a:endParaRPr lang="en-IN" sz="1050" b="0" dirty="0">
            <a:latin typeface="+mn-lt"/>
            <a:ea typeface="Cambria" panose="02040503050406030204" pitchFamily="18" charset="0"/>
          </a:endParaRPr>
        </a:p>
      </dgm:t>
    </dgm:pt>
    <dgm:pt modelId="{CDC26EE4-8AF7-42E0-B15E-5AE64A62115D}" type="parTrans" cxnId="{E4C8E589-5907-4E34-A101-66AE5F8B85E3}">
      <dgm:prSet/>
      <dgm:spPr/>
      <dgm:t>
        <a:bodyPr/>
        <a:lstStyle/>
        <a:p>
          <a:endParaRPr lang="en-IN" sz="2000">
            <a:latin typeface="Avenir Book"/>
          </a:endParaRPr>
        </a:p>
      </dgm:t>
    </dgm:pt>
    <dgm:pt modelId="{187C947B-988D-4EBF-B273-BFD5B8FBBA97}" type="sibTrans" cxnId="{E4C8E589-5907-4E34-A101-66AE5F8B85E3}">
      <dgm:prSet/>
      <dgm:spPr/>
      <dgm:t>
        <a:bodyPr/>
        <a:lstStyle/>
        <a:p>
          <a:endParaRPr lang="en-IN" sz="2000">
            <a:latin typeface="Avenir Book"/>
          </a:endParaRPr>
        </a:p>
      </dgm:t>
    </dgm:pt>
    <dgm:pt modelId="{B19EE394-2994-4D5E-8C80-30B432D06BB1}">
      <dgm:prSet phldrT="[Text]" custT="1"/>
      <dgm:spPr/>
      <dgm:t>
        <a:bodyPr/>
        <a:lstStyle/>
        <a:p>
          <a:r>
            <a:rPr lang="en-US" sz="1050" b="0" dirty="0">
              <a:latin typeface="+mn-lt"/>
              <a:ea typeface="Cambria" panose="02040503050406030204" pitchFamily="18" charset="0"/>
            </a:rPr>
            <a:t>Supplemental- THR trainings, Nutri-gardens.</a:t>
          </a:r>
          <a:endParaRPr lang="en-IN" sz="1050" b="0" dirty="0">
            <a:latin typeface="+mn-lt"/>
            <a:ea typeface="Cambria" panose="02040503050406030204" pitchFamily="18" charset="0"/>
          </a:endParaRPr>
        </a:p>
      </dgm:t>
    </dgm:pt>
    <dgm:pt modelId="{E8A77600-8F38-4BC3-B6EB-F56B7931B149}" type="parTrans" cxnId="{BC0406D7-8F24-4D2C-B98E-D8C32DDD4565}">
      <dgm:prSet/>
      <dgm:spPr/>
      <dgm:t>
        <a:bodyPr/>
        <a:lstStyle/>
        <a:p>
          <a:endParaRPr lang="en-IN" sz="2000"/>
        </a:p>
      </dgm:t>
    </dgm:pt>
    <dgm:pt modelId="{44CF3E03-5B40-4361-99D4-7BB05C003A38}" type="sibTrans" cxnId="{BC0406D7-8F24-4D2C-B98E-D8C32DDD4565}">
      <dgm:prSet/>
      <dgm:spPr/>
      <dgm:t>
        <a:bodyPr/>
        <a:lstStyle/>
        <a:p>
          <a:endParaRPr lang="en-IN" sz="2000"/>
        </a:p>
      </dgm:t>
    </dgm:pt>
    <dgm:pt modelId="{B981343A-F3AF-4B97-82DC-2F512B0F6E89}">
      <dgm:prSet phldrT="[Text]" custT="1"/>
      <dgm:spPr/>
      <dgm:t>
        <a:bodyPr/>
        <a:lstStyle/>
        <a:p>
          <a:r>
            <a:rPr lang="en-US" sz="1050" b="0" dirty="0">
              <a:latin typeface="+mn-lt"/>
              <a:ea typeface="Cambria" panose="02040503050406030204" pitchFamily="18" charset="0"/>
            </a:rPr>
            <a:t>Strengthening local health bodies</a:t>
          </a:r>
          <a:endParaRPr lang="en-IN" sz="1050" b="0" dirty="0">
            <a:latin typeface="+mn-lt"/>
            <a:ea typeface="Cambria" panose="02040503050406030204" pitchFamily="18" charset="0"/>
          </a:endParaRPr>
        </a:p>
      </dgm:t>
    </dgm:pt>
    <dgm:pt modelId="{79B97BED-46E1-482C-A0B8-AA3F7298AD8E}" type="parTrans" cxnId="{65BA7670-0A3D-4751-8EF8-3D8333F7CC5F}">
      <dgm:prSet/>
      <dgm:spPr/>
      <dgm:t>
        <a:bodyPr/>
        <a:lstStyle/>
        <a:p>
          <a:endParaRPr lang="en-IN" sz="2000"/>
        </a:p>
      </dgm:t>
    </dgm:pt>
    <dgm:pt modelId="{4A615F27-A135-4CE6-B166-E21132FB23EF}" type="sibTrans" cxnId="{65BA7670-0A3D-4751-8EF8-3D8333F7CC5F}">
      <dgm:prSet/>
      <dgm:spPr/>
      <dgm:t>
        <a:bodyPr/>
        <a:lstStyle/>
        <a:p>
          <a:endParaRPr lang="en-IN" sz="2000"/>
        </a:p>
      </dgm:t>
    </dgm:pt>
    <dgm:pt modelId="{05D54730-90F8-4767-A7F9-AF8F4209B055}">
      <dgm:prSet phldrT="[Text]" custT="1"/>
      <dgm:spPr/>
      <dgm:t>
        <a:bodyPr/>
        <a:lstStyle/>
        <a:p>
          <a:r>
            <a:rPr lang="en-US" sz="1050" b="0" dirty="0">
              <a:latin typeface="+mn-lt"/>
              <a:ea typeface="Cambria" panose="02040503050406030204" pitchFamily="18" charset="0"/>
            </a:rPr>
            <a:t>Group &amp; Tele counselling, Canopy camps</a:t>
          </a:r>
          <a:endParaRPr lang="en-IN" sz="1050" b="0" dirty="0">
            <a:latin typeface="+mn-lt"/>
            <a:ea typeface="Cambria" panose="02040503050406030204" pitchFamily="18" charset="0"/>
          </a:endParaRPr>
        </a:p>
      </dgm:t>
    </dgm:pt>
    <dgm:pt modelId="{560AEA75-9808-467B-AE7F-72199818399D}" type="parTrans" cxnId="{10938405-FD46-4C61-9986-43AE2879E352}">
      <dgm:prSet/>
      <dgm:spPr/>
      <dgm:t>
        <a:bodyPr/>
        <a:lstStyle/>
        <a:p>
          <a:endParaRPr lang="en-IN" sz="2000"/>
        </a:p>
      </dgm:t>
    </dgm:pt>
    <dgm:pt modelId="{EDA52897-8A2F-40BA-B92C-DA1A5E5F3310}" type="sibTrans" cxnId="{10938405-FD46-4C61-9986-43AE2879E352}">
      <dgm:prSet/>
      <dgm:spPr/>
      <dgm:t>
        <a:bodyPr/>
        <a:lstStyle/>
        <a:p>
          <a:endParaRPr lang="en-IN" sz="2000"/>
        </a:p>
      </dgm:t>
    </dgm:pt>
    <dgm:pt modelId="{25104507-0A35-4401-9A38-B9242FEBB4A7}">
      <dgm:prSet phldrT="[Text]" custT="1"/>
      <dgm:spPr/>
      <dgm:t>
        <a:bodyPr/>
        <a:lstStyle/>
        <a:p>
          <a:r>
            <a:rPr lang="en-IN" sz="1050" b="0" dirty="0">
              <a:latin typeface="+mn-lt"/>
              <a:ea typeface="Cambria" panose="02040503050406030204" pitchFamily="18" charset="0"/>
            </a:rPr>
            <a:t>TB</a:t>
          </a:r>
        </a:p>
      </dgm:t>
    </dgm:pt>
    <dgm:pt modelId="{80E24984-C0E7-47D9-90C4-2065876589A7}" type="parTrans" cxnId="{1AE80FBC-36FE-411D-802B-2C8BF528A8B0}">
      <dgm:prSet/>
      <dgm:spPr/>
      <dgm:t>
        <a:bodyPr/>
        <a:lstStyle/>
        <a:p>
          <a:endParaRPr lang="en-IN"/>
        </a:p>
      </dgm:t>
    </dgm:pt>
    <dgm:pt modelId="{F07008AE-06F9-411B-A932-E0C1BCC4BF6D}" type="sibTrans" cxnId="{1AE80FBC-36FE-411D-802B-2C8BF528A8B0}">
      <dgm:prSet/>
      <dgm:spPr/>
      <dgm:t>
        <a:bodyPr/>
        <a:lstStyle/>
        <a:p>
          <a:endParaRPr lang="en-IN"/>
        </a:p>
      </dgm:t>
    </dgm:pt>
    <dgm:pt modelId="{46AAFC2A-2867-4B33-98BC-FD7429AFD90D}">
      <dgm:prSet phldrT="[Text]" custT="1"/>
      <dgm:spPr/>
      <dgm:t>
        <a:bodyPr/>
        <a:lstStyle/>
        <a:p>
          <a:r>
            <a:rPr lang="en-IN" sz="1050" b="0" dirty="0">
              <a:latin typeface="+mn-lt"/>
              <a:ea typeface="Cambria" panose="02040503050406030204" pitchFamily="18" charset="0"/>
            </a:rPr>
            <a:t>Nikshaya Mitra</a:t>
          </a:r>
        </a:p>
      </dgm:t>
    </dgm:pt>
    <dgm:pt modelId="{22E9C23C-ABF9-47FE-B537-06E0694622BF}" type="parTrans" cxnId="{B27A792B-8BFB-4D91-AEEC-850D5BCAE71B}">
      <dgm:prSet/>
      <dgm:spPr/>
      <dgm:t>
        <a:bodyPr/>
        <a:lstStyle/>
        <a:p>
          <a:endParaRPr lang="en-IN"/>
        </a:p>
      </dgm:t>
    </dgm:pt>
    <dgm:pt modelId="{20FA9903-AF55-4778-9EC9-3C2A3A6555F0}" type="sibTrans" cxnId="{B27A792B-8BFB-4D91-AEEC-850D5BCAE71B}">
      <dgm:prSet/>
      <dgm:spPr/>
      <dgm:t>
        <a:bodyPr/>
        <a:lstStyle/>
        <a:p>
          <a:endParaRPr lang="en-IN"/>
        </a:p>
      </dgm:t>
    </dgm:pt>
    <dgm:pt modelId="{4C8F41FC-5762-4F02-8064-695CCF09B948}">
      <dgm:prSet phldrT="[Text]" custT="1"/>
      <dgm:spPr/>
      <dgm:t>
        <a:bodyPr/>
        <a:lstStyle/>
        <a:p>
          <a:r>
            <a:rPr lang="en-IN" sz="1050" b="0" dirty="0">
              <a:latin typeface="+mn-lt"/>
              <a:ea typeface="Cambria" panose="02040503050406030204" pitchFamily="18" charset="0"/>
            </a:rPr>
            <a:t>Capacity Building for Early identification</a:t>
          </a:r>
        </a:p>
      </dgm:t>
    </dgm:pt>
    <dgm:pt modelId="{EF30FAFA-716D-493A-A92B-F735F2EF4E93}" type="parTrans" cxnId="{4B85AEF7-E1E5-40D8-BC04-ECE254B4E2AB}">
      <dgm:prSet/>
      <dgm:spPr/>
      <dgm:t>
        <a:bodyPr/>
        <a:lstStyle/>
        <a:p>
          <a:endParaRPr lang="en-IN"/>
        </a:p>
      </dgm:t>
    </dgm:pt>
    <dgm:pt modelId="{C57D5D6F-4287-43E7-9C90-293A3E0717AF}" type="sibTrans" cxnId="{4B85AEF7-E1E5-40D8-BC04-ECE254B4E2AB}">
      <dgm:prSet/>
      <dgm:spPr/>
      <dgm:t>
        <a:bodyPr/>
        <a:lstStyle/>
        <a:p>
          <a:endParaRPr lang="en-IN"/>
        </a:p>
      </dgm:t>
    </dgm:pt>
    <dgm:pt modelId="{39B56618-6586-4E74-9D8E-0FB64FC6C986}">
      <dgm:prSet phldrT="[Text]" custT="1"/>
      <dgm:spPr/>
      <dgm:t>
        <a:bodyPr/>
        <a:lstStyle/>
        <a:p>
          <a:r>
            <a:rPr lang="en-IN" sz="1050" b="0" dirty="0">
              <a:latin typeface="+mn-lt"/>
              <a:ea typeface="Cambria" panose="02040503050406030204" pitchFamily="18" charset="0"/>
            </a:rPr>
            <a:t>Counselling support</a:t>
          </a:r>
        </a:p>
      </dgm:t>
    </dgm:pt>
    <dgm:pt modelId="{4F76AE14-E4C5-44C4-A96C-1514092716B3}" type="parTrans" cxnId="{8AC50FAF-4D9C-4E61-B729-2956081B78D9}">
      <dgm:prSet/>
      <dgm:spPr/>
      <dgm:t>
        <a:bodyPr/>
        <a:lstStyle/>
        <a:p>
          <a:endParaRPr lang="en-IN"/>
        </a:p>
      </dgm:t>
    </dgm:pt>
    <dgm:pt modelId="{3616BF27-4592-4F35-A56D-9F28D48F2BF1}" type="sibTrans" cxnId="{8AC50FAF-4D9C-4E61-B729-2956081B78D9}">
      <dgm:prSet/>
      <dgm:spPr/>
      <dgm:t>
        <a:bodyPr/>
        <a:lstStyle/>
        <a:p>
          <a:endParaRPr lang="en-IN"/>
        </a:p>
      </dgm:t>
    </dgm:pt>
    <dgm:pt modelId="{2B54FEF0-19B4-48AA-9231-B52EA211835F}">
      <dgm:prSet phldrT="[Text]" custT="1"/>
      <dgm:spPr/>
      <dgm:t>
        <a:bodyPr/>
        <a:lstStyle/>
        <a:p>
          <a:r>
            <a:rPr lang="en-IN" sz="1050" b="0" dirty="0">
              <a:latin typeface="+mn-lt"/>
              <a:ea typeface="Cambria" panose="02040503050406030204" pitchFamily="18" charset="0"/>
            </a:rPr>
            <a:t>Anaemia testing</a:t>
          </a:r>
        </a:p>
      </dgm:t>
    </dgm:pt>
    <dgm:pt modelId="{317F1088-40B4-4708-9E05-CDECA7F43259}" type="parTrans" cxnId="{27962E35-F6CE-43CB-A2B7-E9C51511B084}">
      <dgm:prSet/>
      <dgm:spPr/>
      <dgm:t>
        <a:bodyPr/>
        <a:lstStyle/>
        <a:p>
          <a:endParaRPr lang="en-IN"/>
        </a:p>
      </dgm:t>
    </dgm:pt>
    <dgm:pt modelId="{143B3B51-5CB7-4543-B37C-6839CB06E90C}" type="sibTrans" cxnId="{27962E35-F6CE-43CB-A2B7-E9C51511B084}">
      <dgm:prSet/>
      <dgm:spPr/>
      <dgm:t>
        <a:bodyPr/>
        <a:lstStyle/>
        <a:p>
          <a:endParaRPr lang="en-IN"/>
        </a:p>
      </dgm:t>
    </dgm:pt>
    <dgm:pt modelId="{2793AA81-4C9D-4ECC-A1ED-EC01599B9C05}">
      <dgm:prSet phldrT="[Text]" custT="1"/>
      <dgm:spPr/>
      <dgm:t>
        <a:bodyPr/>
        <a:lstStyle/>
        <a:p>
          <a:r>
            <a:rPr lang="en-IN" sz="1050" b="0" dirty="0">
              <a:latin typeface="+mn-lt"/>
              <a:ea typeface="Cambria" panose="02040503050406030204" pitchFamily="18" charset="0"/>
            </a:rPr>
            <a:t>Anaemia Session</a:t>
          </a:r>
        </a:p>
      </dgm:t>
    </dgm:pt>
    <dgm:pt modelId="{F2EFF40A-9FF7-448F-87E2-351439BFA6D5}" type="parTrans" cxnId="{9F3B1488-763C-46FA-8457-7EE1A3F5AA27}">
      <dgm:prSet/>
      <dgm:spPr/>
      <dgm:t>
        <a:bodyPr/>
        <a:lstStyle/>
        <a:p>
          <a:endParaRPr lang="en-IN"/>
        </a:p>
      </dgm:t>
    </dgm:pt>
    <dgm:pt modelId="{A23292B9-B197-48E8-BD76-30235D4B2576}" type="sibTrans" cxnId="{9F3B1488-763C-46FA-8457-7EE1A3F5AA27}">
      <dgm:prSet/>
      <dgm:spPr/>
      <dgm:t>
        <a:bodyPr/>
        <a:lstStyle/>
        <a:p>
          <a:endParaRPr lang="en-IN"/>
        </a:p>
      </dgm:t>
    </dgm:pt>
    <dgm:pt modelId="{48207683-6927-43A4-BB4E-BD2A79B85A6D}">
      <dgm:prSet phldrT="[Text]" custT="1"/>
      <dgm:spPr/>
      <dgm:t>
        <a:bodyPr/>
        <a:lstStyle/>
        <a:p>
          <a:r>
            <a:rPr lang="en-US" sz="1050" b="1" dirty="0">
              <a:latin typeface="+mn-lt"/>
              <a:ea typeface="Cambria" panose="02040503050406030204" pitchFamily="18" charset="0"/>
            </a:rPr>
            <a:t>Primary Healthcare</a:t>
          </a:r>
          <a:endParaRPr lang="en-IN" sz="1050" b="1" dirty="0">
            <a:latin typeface="+mn-lt"/>
            <a:ea typeface="Cambria" panose="02040503050406030204" pitchFamily="18" charset="0"/>
          </a:endParaRPr>
        </a:p>
      </dgm:t>
    </dgm:pt>
    <dgm:pt modelId="{54C6230A-68CA-486E-A656-98E8F8D7DA7D}" type="sibTrans" cxnId="{5EB035D8-2050-4EE1-BDAE-4C32D18861BE}">
      <dgm:prSet/>
      <dgm:spPr/>
      <dgm:t>
        <a:bodyPr/>
        <a:lstStyle/>
        <a:p>
          <a:endParaRPr lang="en-IN" sz="2000">
            <a:latin typeface="Avenir Book"/>
          </a:endParaRPr>
        </a:p>
      </dgm:t>
    </dgm:pt>
    <dgm:pt modelId="{752AE119-5032-4AD8-9298-C24028939013}" type="parTrans" cxnId="{5EB035D8-2050-4EE1-BDAE-4C32D18861BE}">
      <dgm:prSet/>
      <dgm:spPr/>
      <dgm:t>
        <a:bodyPr/>
        <a:lstStyle/>
        <a:p>
          <a:endParaRPr lang="en-IN" sz="2000">
            <a:latin typeface="Avenir Book"/>
          </a:endParaRPr>
        </a:p>
      </dgm:t>
    </dgm:pt>
    <dgm:pt modelId="{92CED6EF-2E22-4D99-8D80-5413028CB810}" type="pres">
      <dgm:prSet presAssocID="{9DB2FE7C-A130-4781-96BB-B6F95B99C76E}" presName="Name0" presStyleCnt="0">
        <dgm:presLayoutVars>
          <dgm:dir/>
          <dgm:animLvl val="lvl"/>
          <dgm:resizeHandles val="exact"/>
        </dgm:presLayoutVars>
      </dgm:prSet>
      <dgm:spPr/>
    </dgm:pt>
    <dgm:pt modelId="{A64EDCAE-563E-48BB-8905-15F532B3A129}" type="pres">
      <dgm:prSet presAssocID="{909F664E-9940-4AE3-A827-8CB551FA83D1}" presName="vertFlow" presStyleCnt="0"/>
      <dgm:spPr/>
    </dgm:pt>
    <dgm:pt modelId="{5B11CFC0-9A68-47F8-9B28-356FC299EC50}" type="pres">
      <dgm:prSet presAssocID="{909F664E-9940-4AE3-A827-8CB551FA83D1}" presName="header" presStyleLbl="node1" presStyleIdx="0" presStyleCnt="4"/>
      <dgm:spPr/>
    </dgm:pt>
    <dgm:pt modelId="{6BE3AA69-42AD-44EA-BFB3-5F80B399457B}" type="pres">
      <dgm:prSet presAssocID="{80E99638-8B64-446E-A996-608E702F42DB}" presName="parTrans" presStyleLbl="sibTrans2D1" presStyleIdx="0" presStyleCnt="14"/>
      <dgm:spPr/>
    </dgm:pt>
    <dgm:pt modelId="{E2D3298F-AAC4-443A-A1BA-EFE4493567B8}" type="pres">
      <dgm:prSet presAssocID="{7D55F558-FB3F-447A-975D-478D058696F4}" presName="child" presStyleLbl="alignAccFollowNode1" presStyleIdx="0" presStyleCnt="14">
        <dgm:presLayoutVars>
          <dgm:chMax val="0"/>
          <dgm:bulletEnabled val="1"/>
        </dgm:presLayoutVars>
      </dgm:prSet>
      <dgm:spPr/>
    </dgm:pt>
    <dgm:pt modelId="{3CEE1E53-2F44-4CCA-9124-574603ABEA75}" type="pres">
      <dgm:prSet presAssocID="{EFD62BC1-D09F-4255-B0BA-CD2A8F0885B1}" presName="sibTrans" presStyleLbl="sibTrans2D1" presStyleIdx="1" presStyleCnt="14"/>
      <dgm:spPr/>
    </dgm:pt>
    <dgm:pt modelId="{3C792F63-72A1-42B6-8A36-25A914CB2781}" type="pres">
      <dgm:prSet presAssocID="{7FBB1742-C19B-4FBC-915A-AAAB2AC7EE7A}" presName="child" presStyleLbl="alignAccFollowNode1" presStyleIdx="1" presStyleCnt="14">
        <dgm:presLayoutVars>
          <dgm:chMax val="0"/>
          <dgm:bulletEnabled val="1"/>
        </dgm:presLayoutVars>
      </dgm:prSet>
      <dgm:spPr/>
    </dgm:pt>
    <dgm:pt modelId="{61F6ED49-90D4-4FE3-AAAB-6FA6A968E802}" type="pres">
      <dgm:prSet presAssocID="{56B8125A-D133-4BF0-AFD0-8506B8E7EB13}" presName="sibTrans" presStyleLbl="sibTrans2D1" presStyleIdx="2" presStyleCnt="14"/>
      <dgm:spPr/>
    </dgm:pt>
    <dgm:pt modelId="{67A53622-A118-4737-BDBE-7E0ABA4B7441}" type="pres">
      <dgm:prSet presAssocID="{B19EE394-2994-4D5E-8C80-30B432D06BB1}" presName="child" presStyleLbl="alignAccFollowNode1" presStyleIdx="2" presStyleCnt="14">
        <dgm:presLayoutVars>
          <dgm:chMax val="0"/>
          <dgm:bulletEnabled val="1"/>
        </dgm:presLayoutVars>
      </dgm:prSet>
      <dgm:spPr/>
    </dgm:pt>
    <dgm:pt modelId="{8E20698C-6DB2-4D9A-AB7A-17381C290A65}" type="pres">
      <dgm:prSet presAssocID="{44CF3E03-5B40-4361-99D4-7BB05C003A38}" presName="sibTrans" presStyleLbl="sibTrans2D1" presStyleIdx="3" presStyleCnt="14"/>
      <dgm:spPr/>
    </dgm:pt>
    <dgm:pt modelId="{690393DD-97CE-44B7-BFB0-769F32F8E4C7}" type="pres">
      <dgm:prSet presAssocID="{B981343A-F3AF-4B97-82DC-2F512B0F6E89}" presName="child" presStyleLbl="alignAccFollowNode1" presStyleIdx="3" presStyleCnt="14" custLinFactNeighborX="-1889" custLinFactNeighborY="14698">
        <dgm:presLayoutVars>
          <dgm:chMax val="0"/>
          <dgm:bulletEnabled val="1"/>
        </dgm:presLayoutVars>
      </dgm:prSet>
      <dgm:spPr/>
    </dgm:pt>
    <dgm:pt modelId="{F8A74E4D-547B-4119-9359-B20F12624486}" type="pres">
      <dgm:prSet presAssocID="{4A615F27-A135-4CE6-B166-E21132FB23EF}" presName="sibTrans" presStyleLbl="sibTrans2D1" presStyleIdx="4" presStyleCnt="14"/>
      <dgm:spPr/>
    </dgm:pt>
    <dgm:pt modelId="{AA8E87FC-FBC0-41C5-B1FB-67716B12F8B1}" type="pres">
      <dgm:prSet presAssocID="{2B54FEF0-19B4-48AA-9231-B52EA211835F}" presName="child" presStyleLbl="alignAccFollowNode1" presStyleIdx="4" presStyleCnt="14" custLinFactNeighborX="-227" custLinFactNeighborY="7992">
        <dgm:presLayoutVars>
          <dgm:chMax val="0"/>
          <dgm:bulletEnabled val="1"/>
        </dgm:presLayoutVars>
      </dgm:prSet>
      <dgm:spPr/>
    </dgm:pt>
    <dgm:pt modelId="{A2096FBD-C8E8-42F4-B269-423FF271FD5A}" type="pres">
      <dgm:prSet presAssocID="{143B3B51-5CB7-4543-B37C-6839CB06E90C}" presName="sibTrans" presStyleLbl="sibTrans2D1" presStyleIdx="5" presStyleCnt="14"/>
      <dgm:spPr/>
    </dgm:pt>
    <dgm:pt modelId="{6509799B-B90F-4BDA-A6E9-4A3E43ACAFEA}" type="pres">
      <dgm:prSet presAssocID="{2793AA81-4C9D-4ECC-A1ED-EC01599B9C05}" presName="child" presStyleLbl="alignAccFollowNode1" presStyleIdx="5" presStyleCnt="14">
        <dgm:presLayoutVars>
          <dgm:chMax val="0"/>
          <dgm:bulletEnabled val="1"/>
        </dgm:presLayoutVars>
      </dgm:prSet>
      <dgm:spPr/>
    </dgm:pt>
    <dgm:pt modelId="{3186E28E-4CD8-42B8-812C-7BACD9DB1B6E}" type="pres">
      <dgm:prSet presAssocID="{909F664E-9940-4AE3-A827-8CB551FA83D1}" presName="hSp" presStyleCnt="0"/>
      <dgm:spPr/>
    </dgm:pt>
    <dgm:pt modelId="{5239B142-2745-4CE3-9CF3-D2995C4C0EB8}" type="pres">
      <dgm:prSet presAssocID="{48207683-6927-43A4-BB4E-BD2A79B85A6D}" presName="vertFlow" presStyleCnt="0"/>
      <dgm:spPr/>
    </dgm:pt>
    <dgm:pt modelId="{53D46689-4457-4E53-B040-BF472AD376EA}" type="pres">
      <dgm:prSet presAssocID="{48207683-6927-43A4-BB4E-BD2A79B85A6D}" presName="header" presStyleLbl="node1" presStyleIdx="1" presStyleCnt="4"/>
      <dgm:spPr/>
    </dgm:pt>
    <dgm:pt modelId="{4AF20FC4-5D30-4B5F-9622-5BCCC0E156E8}" type="pres">
      <dgm:prSet presAssocID="{441B65B6-B7D9-45BE-A1F7-9AD79B3B29D8}" presName="parTrans" presStyleLbl="sibTrans2D1" presStyleIdx="6" presStyleCnt="14"/>
      <dgm:spPr/>
    </dgm:pt>
    <dgm:pt modelId="{4456DD14-BF3A-4587-A983-CBFD323637C2}" type="pres">
      <dgm:prSet presAssocID="{1AD32E53-2BAB-4E50-B392-09E7F3DAE036}" presName="child" presStyleLbl="alignAccFollowNode1" presStyleIdx="6" presStyleCnt="14">
        <dgm:presLayoutVars>
          <dgm:chMax val="0"/>
          <dgm:bulletEnabled val="1"/>
        </dgm:presLayoutVars>
      </dgm:prSet>
      <dgm:spPr/>
    </dgm:pt>
    <dgm:pt modelId="{8EF850B5-BFB1-4C50-9A53-C939DB483293}" type="pres">
      <dgm:prSet presAssocID="{4EDC7337-F69A-453C-B224-0EE206EC793E}" presName="sibTrans" presStyleLbl="sibTrans2D1" presStyleIdx="7" presStyleCnt="14"/>
      <dgm:spPr/>
    </dgm:pt>
    <dgm:pt modelId="{A1634DAE-4E79-4FA2-B1F8-A4868E920ACA}" type="pres">
      <dgm:prSet presAssocID="{CBECDE9B-A535-437F-B5EB-CBA349394C1A}" presName="child" presStyleLbl="alignAccFollowNode1" presStyleIdx="7" presStyleCnt="14">
        <dgm:presLayoutVars>
          <dgm:chMax val="0"/>
          <dgm:bulletEnabled val="1"/>
        </dgm:presLayoutVars>
      </dgm:prSet>
      <dgm:spPr/>
    </dgm:pt>
    <dgm:pt modelId="{E0C007B0-3F5D-4CC5-9F5F-8B7511C79710}" type="pres">
      <dgm:prSet presAssocID="{48207683-6927-43A4-BB4E-BD2A79B85A6D}" presName="hSp" presStyleCnt="0"/>
      <dgm:spPr/>
    </dgm:pt>
    <dgm:pt modelId="{213280C2-F2AC-4382-8ACE-185D03005951}" type="pres">
      <dgm:prSet presAssocID="{97E4DE48-E290-4AAA-B8AB-FF14B6C4EAD0}" presName="vertFlow" presStyleCnt="0"/>
      <dgm:spPr/>
    </dgm:pt>
    <dgm:pt modelId="{09DB9E5E-14BD-46E9-B369-5FB75C3B89E7}" type="pres">
      <dgm:prSet presAssocID="{97E4DE48-E290-4AAA-B8AB-FF14B6C4EAD0}" presName="header" presStyleLbl="node1" presStyleIdx="2" presStyleCnt="4"/>
      <dgm:spPr/>
    </dgm:pt>
    <dgm:pt modelId="{3D14FBFC-D042-479B-98A1-085609C622D9}" type="pres">
      <dgm:prSet presAssocID="{16902384-1917-4200-9AE4-815A31E30C42}" presName="parTrans" presStyleLbl="sibTrans2D1" presStyleIdx="8" presStyleCnt="14"/>
      <dgm:spPr/>
    </dgm:pt>
    <dgm:pt modelId="{8C47894C-184C-4B53-9CBE-3DE3112882CE}" type="pres">
      <dgm:prSet presAssocID="{F5135740-3D0C-4504-B4D9-54BC564B5E75}" presName="child" presStyleLbl="alignAccFollowNode1" presStyleIdx="8" presStyleCnt="14">
        <dgm:presLayoutVars>
          <dgm:chMax val="0"/>
          <dgm:bulletEnabled val="1"/>
        </dgm:presLayoutVars>
      </dgm:prSet>
      <dgm:spPr/>
    </dgm:pt>
    <dgm:pt modelId="{56E93316-DFC3-408A-94CD-DFDD8F814CDE}" type="pres">
      <dgm:prSet presAssocID="{68E960A3-CF88-4887-96E9-586D650A951A}" presName="sibTrans" presStyleLbl="sibTrans2D1" presStyleIdx="9" presStyleCnt="14"/>
      <dgm:spPr/>
    </dgm:pt>
    <dgm:pt modelId="{83C83652-256C-4CF9-8231-942B6D30A006}" type="pres">
      <dgm:prSet presAssocID="{ADC204A5-5369-4311-A3C4-358B83507D16}" presName="child" presStyleLbl="alignAccFollowNode1" presStyleIdx="9" presStyleCnt="14">
        <dgm:presLayoutVars>
          <dgm:chMax val="0"/>
          <dgm:bulletEnabled val="1"/>
        </dgm:presLayoutVars>
      </dgm:prSet>
      <dgm:spPr/>
    </dgm:pt>
    <dgm:pt modelId="{DE2C22EE-4F20-4827-AD5B-DEEA7A2CE22E}" type="pres">
      <dgm:prSet presAssocID="{187C947B-988D-4EBF-B273-BFD5B8FBBA97}" presName="sibTrans" presStyleLbl="sibTrans2D1" presStyleIdx="10" presStyleCnt="14"/>
      <dgm:spPr/>
    </dgm:pt>
    <dgm:pt modelId="{22C285AB-04F0-4D2F-AE21-9B0369B4A68A}" type="pres">
      <dgm:prSet presAssocID="{05D54730-90F8-4767-A7F9-AF8F4209B055}" presName="child" presStyleLbl="alignAccFollowNode1" presStyleIdx="10" presStyleCnt="14">
        <dgm:presLayoutVars>
          <dgm:chMax val="0"/>
          <dgm:bulletEnabled val="1"/>
        </dgm:presLayoutVars>
      </dgm:prSet>
      <dgm:spPr/>
    </dgm:pt>
    <dgm:pt modelId="{97344252-AC3D-4586-8021-1AE154C5C4F0}" type="pres">
      <dgm:prSet presAssocID="{97E4DE48-E290-4AAA-B8AB-FF14B6C4EAD0}" presName="hSp" presStyleCnt="0"/>
      <dgm:spPr/>
    </dgm:pt>
    <dgm:pt modelId="{9DEDC143-D44B-49FF-BC21-E30E14A78E45}" type="pres">
      <dgm:prSet presAssocID="{25104507-0A35-4401-9A38-B9242FEBB4A7}" presName="vertFlow" presStyleCnt="0"/>
      <dgm:spPr/>
    </dgm:pt>
    <dgm:pt modelId="{F7B15699-15AF-4490-BC0A-22421C587464}" type="pres">
      <dgm:prSet presAssocID="{25104507-0A35-4401-9A38-B9242FEBB4A7}" presName="header" presStyleLbl="node1" presStyleIdx="3" presStyleCnt="4"/>
      <dgm:spPr/>
    </dgm:pt>
    <dgm:pt modelId="{DC511583-AEA6-43A0-94AD-57807A2E3C85}" type="pres">
      <dgm:prSet presAssocID="{22E9C23C-ABF9-47FE-B537-06E0694622BF}" presName="parTrans" presStyleLbl="sibTrans2D1" presStyleIdx="11" presStyleCnt="14"/>
      <dgm:spPr/>
    </dgm:pt>
    <dgm:pt modelId="{8FB8C6CE-D4B0-4464-A569-B1CBE79BBA55}" type="pres">
      <dgm:prSet presAssocID="{46AAFC2A-2867-4B33-98BC-FD7429AFD90D}" presName="child" presStyleLbl="alignAccFollowNode1" presStyleIdx="11" presStyleCnt="14">
        <dgm:presLayoutVars>
          <dgm:chMax val="0"/>
          <dgm:bulletEnabled val="1"/>
        </dgm:presLayoutVars>
      </dgm:prSet>
      <dgm:spPr/>
    </dgm:pt>
    <dgm:pt modelId="{94584BD8-B2EB-42AE-A8FC-2E8D1F28627C}" type="pres">
      <dgm:prSet presAssocID="{20FA9903-AF55-4778-9EC9-3C2A3A6555F0}" presName="sibTrans" presStyleLbl="sibTrans2D1" presStyleIdx="12" presStyleCnt="14"/>
      <dgm:spPr/>
    </dgm:pt>
    <dgm:pt modelId="{69755CCB-E16E-4EA1-B3C5-70DEBA167505}" type="pres">
      <dgm:prSet presAssocID="{4C8F41FC-5762-4F02-8064-695CCF09B948}" presName="child" presStyleLbl="alignAccFollowNode1" presStyleIdx="12" presStyleCnt="14">
        <dgm:presLayoutVars>
          <dgm:chMax val="0"/>
          <dgm:bulletEnabled val="1"/>
        </dgm:presLayoutVars>
      </dgm:prSet>
      <dgm:spPr/>
    </dgm:pt>
    <dgm:pt modelId="{27D507EA-00E4-406E-823C-BA8B25106EDE}" type="pres">
      <dgm:prSet presAssocID="{C57D5D6F-4287-43E7-9C90-293A3E0717AF}" presName="sibTrans" presStyleLbl="sibTrans2D1" presStyleIdx="13" presStyleCnt="14"/>
      <dgm:spPr/>
    </dgm:pt>
    <dgm:pt modelId="{366C4A9C-9166-4153-8B41-D49F42D4592D}" type="pres">
      <dgm:prSet presAssocID="{39B56618-6586-4E74-9D8E-0FB64FC6C986}" presName="child" presStyleLbl="alignAccFollowNode1" presStyleIdx="13" presStyleCnt="14">
        <dgm:presLayoutVars>
          <dgm:chMax val="0"/>
          <dgm:bulletEnabled val="1"/>
        </dgm:presLayoutVars>
      </dgm:prSet>
      <dgm:spPr/>
    </dgm:pt>
  </dgm:ptLst>
  <dgm:cxnLst>
    <dgm:cxn modelId="{EB5A1105-A829-4400-8D72-EF128E77422D}" srcId="{97E4DE48-E290-4AAA-B8AB-FF14B6C4EAD0}" destId="{F5135740-3D0C-4504-B4D9-54BC564B5E75}" srcOrd="0" destOrd="0" parTransId="{16902384-1917-4200-9AE4-815A31E30C42}" sibTransId="{68E960A3-CF88-4887-96E9-586D650A951A}"/>
    <dgm:cxn modelId="{10938405-FD46-4C61-9986-43AE2879E352}" srcId="{97E4DE48-E290-4AAA-B8AB-FF14B6C4EAD0}" destId="{05D54730-90F8-4767-A7F9-AF8F4209B055}" srcOrd="2" destOrd="0" parTransId="{560AEA75-9808-467B-AE7F-72199818399D}" sibTransId="{EDA52897-8A2F-40BA-B92C-DA1A5E5F3310}"/>
    <dgm:cxn modelId="{D90C620F-6AE5-44AA-9828-3FA3A9B8A25A}" type="presOf" srcId="{CBECDE9B-A535-437F-B5EB-CBA349394C1A}" destId="{A1634DAE-4E79-4FA2-B1F8-A4868E920ACA}" srcOrd="0" destOrd="0" presId="urn:microsoft.com/office/officeart/2005/8/layout/lProcess1"/>
    <dgm:cxn modelId="{831FE716-075E-477F-BD5E-D40EAD94C44F}" type="presOf" srcId="{7D55F558-FB3F-447A-975D-478D058696F4}" destId="{E2D3298F-AAC4-443A-A1BA-EFE4493567B8}" srcOrd="0" destOrd="0" presId="urn:microsoft.com/office/officeart/2005/8/layout/lProcess1"/>
    <dgm:cxn modelId="{2BF6361E-7DDE-4C9B-B2A0-C71F6240422C}" type="presOf" srcId="{187C947B-988D-4EBF-B273-BFD5B8FBBA97}" destId="{DE2C22EE-4F20-4827-AD5B-DEEA7A2CE22E}" srcOrd="0" destOrd="0" presId="urn:microsoft.com/office/officeart/2005/8/layout/lProcess1"/>
    <dgm:cxn modelId="{AF068C2A-6464-4922-9530-20897C204EEE}" type="presOf" srcId="{EFD62BC1-D09F-4255-B0BA-CD2A8F0885B1}" destId="{3CEE1E53-2F44-4CCA-9124-574603ABEA75}" srcOrd="0" destOrd="0" presId="urn:microsoft.com/office/officeart/2005/8/layout/lProcess1"/>
    <dgm:cxn modelId="{B27A792B-8BFB-4D91-AEEC-850D5BCAE71B}" srcId="{25104507-0A35-4401-9A38-B9242FEBB4A7}" destId="{46AAFC2A-2867-4B33-98BC-FD7429AFD90D}" srcOrd="0" destOrd="0" parTransId="{22E9C23C-ABF9-47FE-B537-06E0694622BF}" sibTransId="{20FA9903-AF55-4778-9EC9-3C2A3A6555F0}"/>
    <dgm:cxn modelId="{63CD8633-28BD-40C5-ADED-2B96571A7FE6}" type="presOf" srcId="{68E960A3-CF88-4887-96E9-586D650A951A}" destId="{56E93316-DFC3-408A-94CD-DFDD8F814CDE}" srcOrd="0" destOrd="0" presId="urn:microsoft.com/office/officeart/2005/8/layout/lProcess1"/>
    <dgm:cxn modelId="{27962E35-F6CE-43CB-A2B7-E9C51511B084}" srcId="{909F664E-9940-4AE3-A827-8CB551FA83D1}" destId="{2B54FEF0-19B4-48AA-9231-B52EA211835F}" srcOrd="4" destOrd="0" parTransId="{317F1088-40B4-4708-9E05-CDECA7F43259}" sibTransId="{143B3B51-5CB7-4543-B37C-6839CB06E90C}"/>
    <dgm:cxn modelId="{F580BA37-DCB8-4021-8DC4-A97447433294}" type="presOf" srcId="{46AAFC2A-2867-4B33-98BC-FD7429AFD90D}" destId="{8FB8C6CE-D4B0-4464-A569-B1CBE79BBA55}" srcOrd="0" destOrd="0" presId="urn:microsoft.com/office/officeart/2005/8/layout/lProcess1"/>
    <dgm:cxn modelId="{0DC51439-7906-4A5C-BB0E-ABA52023F9C6}" srcId="{48207683-6927-43A4-BB4E-BD2A79B85A6D}" destId="{CBECDE9B-A535-437F-B5EB-CBA349394C1A}" srcOrd="1" destOrd="0" parTransId="{67CA1E60-8FFF-4C44-816A-EDABCB68EFAC}" sibTransId="{1C655FD9-81F0-4A8D-94AB-2A0B94F2D546}"/>
    <dgm:cxn modelId="{52D84A3B-2100-4AE0-8D2F-322851A5003A}" type="presOf" srcId="{97E4DE48-E290-4AAA-B8AB-FF14B6C4EAD0}" destId="{09DB9E5E-14BD-46E9-B369-5FB75C3B89E7}" srcOrd="0" destOrd="0" presId="urn:microsoft.com/office/officeart/2005/8/layout/lProcess1"/>
    <dgm:cxn modelId="{7C174A3E-D26C-4886-947E-4046AA11E308}" srcId="{909F664E-9940-4AE3-A827-8CB551FA83D1}" destId="{7FBB1742-C19B-4FBC-915A-AAAB2AC7EE7A}" srcOrd="1" destOrd="0" parTransId="{4422E452-E00E-4A5E-9DB0-F918716E088E}" sibTransId="{56B8125A-D133-4BF0-AFD0-8506B8E7EB13}"/>
    <dgm:cxn modelId="{00EF905D-CE69-4CA6-9A01-F377C8693396}" type="presOf" srcId="{25104507-0A35-4401-9A38-B9242FEBB4A7}" destId="{F7B15699-15AF-4490-BC0A-22421C587464}" srcOrd="0" destOrd="0" presId="urn:microsoft.com/office/officeart/2005/8/layout/lProcess1"/>
    <dgm:cxn modelId="{C0A08166-04D3-4242-95DC-ECB94E033A04}" type="presOf" srcId="{44CF3E03-5B40-4361-99D4-7BB05C003A38}" destId="{8E20698C-6DB2-4D9A-AB7A-17381C290A65}" srcOrd="0" destOrd="0" presId="urn:microsoft.com/office/officeart/2005/8/layout/lProcess1"/>
    <dgm:cxn modelId="{32C4E667-9FAC-4878-88D6-8AF22F17547B}" type="presOf" srcId="{48207683-6927-43A4-BB4E-BD2A79B85A6D}" destId="{53D46689-4457-4E53-B040-BF472AD376EA}" srcOrd="0" destOrd="0" presId="urn:microsoft.com/office/officeart/2005/8/layout/lProcess1"/>
    <dgm:cxn modelId="{CA2D1468-5CE3-40FB-9654-4324F0F1A108}" srcId="{9DB2FE7C-A130-4781-96BB-B6F95B99C76E}" destId="{909F664E-9940-4AE3-A827-8CB551FA83D1}" srcOrd="0" destOrd="0" parTransId="{A92B1C28-FC8D-483E-8571-07CA23F46498}" sibTransId="{F1020012-681E-49EC-9D10-28C731B8F2CB}"/>
    <dgm:cxn modelId="{91036B6C-39F8-4C5E-8E34-9BBB4C913C12}" type="presOf" srcId="{441B65B6-B7D9-45BE-A1F7-9AD79B3B29D8}" destId="{4AF20FC4-5D30-4B5F-9622-5BCCC0E156E8}" srcOrd="0" destOrd="0" presId="urn:microsoft.com/office/officeart/2005/8/layout/lProcess1"/>
    <dgm:cxn modelId="{B3CC316D-C78D-44D0-BD09-3151D7B6694A}" type="presOf" srcId="{143B3B51-5CB7-4543-B37C-6839CB06E90C}" destId="{A2096FBD-C8E8-42F4-B269-423FF271FD5A}" srcOrd="0" destOrd="0" presId="urn:microsoft.com/office/officeart/2005/8/layout/lProcess1"/>
    <dgm:cxn modelId="{65BA7670-0A3D-4751-8EF8-3D8333F7CC5F}" srcId="{909F664E-9940-4AE3-A827-8CB551FA83D1}" destId="{B981343A-F3AF-4B97-82DC-2F512B0F6E89}" srcOrd="3" destOrd="0" parTransId="{79B97BED-46E1-482C-A0B8-AA3F7298AD8E}" sibTransId="{4A615F27-A135-4CE6-B166-E21132FB23EF}"/>
    <dgm:cxn modelId="{C31D8351-CF74-4ACD-91A2-C4A634B4F852}" type="presOf" srcId="{F5135740-3D0C-4504-B4D9-54BC564B5E75}" destId="{8C47894C-184C-4B53-9CBE-3DE3112882CE}" srcOrd="0" destOrd="0" presId="urn:microsoft.com/office/officeart/2005/8/layout/lProcess1"/>
    <dgm:cxn modelId="{DA934E72-3D2B-4F09-A297-09B3F9CF60D4}" type="presOf" srcId="{909F664E-9940-4AE3-A827-8CB551FA83D1}" destId="{5B11CFC0-9A68-47F8-9B28-356FC299EC50}" srcOrd="0" destOrd="0" presId="urn:microsoft.com/office/officeart/2005/8/layout/lProcess1"/>
    <dgm:cxn modelId="{6640E156-81C3-47EF-8CEE-C02E7624B9D2}" type="presOf" srcId="{2793AA81-4C9D-4ECC-A1ED-EC01599B9C05}" destId="{6509799B-B90F-4BDA-A6E9-4A3E43ACAFEA}" srcOrd="0" destOrd="0" presId="urn:microsoft.com/office/officeart/2005/8/layout/lProcess1"/>
    <dgm:cxn modelId="{B0C70958-B939-4A2E-A81D-477DD61A66CC}" type="presOf" srcId="{ADC204A5-5369-4311-A3C4-358B83507D16}" destId="{83C83652-256C-4CF9-8231-942B6D30A006}" srcOrd="0" destOrd="0" presId="urn:microsoft.com/office/officeart/2005/8/layout/lProcess1"/>
    <dgm:cxn modelId="{0D1C8C79-5E5F-4DAE-A6CD-6A19A2D542CB}" srcId="{9DB2FE7C-A130-4781-96BB-B6F95B99C76E}" destId="{97E4DE48-E290-4AAA-B8AB-FF14B6C4EAD0}" srcOrd="2" destOrd="0" parTransId="{A44F9EDB-2965-4970-9A48-AC4AA576E9FA}" sibTransId="{0D3ED540-4E44-4CD2-991B-45C78AF68909}"/>
    <dgm:cxn modelId="{8F33FE7C-9CFC-4834-9C7D-CB0EC6A07CB6}" type="presOf" srcId="{4A615F27-A135-4CE6-B166-E21132FB23EF}" destId="{F8A74E4D-547B-4119-9359-B20F12624486}" srcOrd="0" destOrd="0" presId="urn:microsoft.com/office/officeart/2005/8/layout/lProcess1"/>
    <dgm:cxn modelId="{3760367E-33A9-4221-B42C-C2BDC62FF6F1}" type="presOf" srcId="{16902384-1917-4200-9AE4-815A31E30C42}" destId="{3D14FBFC-D042-479B-98A1-085609C622D9}" srcOrd="0" destOrd="0" presId="urn:microsoft.com/office/officeart/2005/8/layout/lProcess1"/>
    <dgm:cxn modelId="{9F3B1488-763C-46FA-8457-7EE1A3F5AA27}" srcId="{909F664E-9940-4AE3-A827-8CB551FA83D1}" destId="{2793AA81-4C9D-4ECC-A1ED-EC01599B9C05}" srcOrd="5" destOrd="0" parTransId="{F2EFF40A-9FF7-448F-87E2-351439BFA6D5}" sibTransId="{A23292B9-B197-48E8-BD76-30235D4B2576}"/>
    <dgm:cxn modelId="{E4C8E589-5907-4E34-A101-66AE5F8B85E3}" srcId="{97E4DE48-E290-4AAA-B8AB-FF14B6C4EAD0}" destId="{ADC204A5-5369-4311-A3C4-358B83507D16}" srcOrd="1" destOrd="0" parTransId="{CDC26EE4-8AF7-42E0-B15E-5AE64A62115D}" sibTransId="{187C947B-988D-4EBF-B273-BFD5B8FBBA97}"/>
    <dgm:cxn modelId="{CF90C39C-CF5A-418A-AABE-BF30B26EFD67}" type="presOf" srcId="{80E99638-8B64-446E-A996-608E702F42DB}" destId="{6BE3AA69-42AD-44EA-BFB3-5F80B399457B}" srcOrd="0" destOrd="0" presId="urn:microsoft.com/office/officeart/2005/8/layout/lProcess1"/>
    <dgm:cxn modelId="{D4ED4E9D-0E2C-4399-B6F7-09ADB0D2B12C}" type="presOf" srcId="{20FA9903-AF55-4778-9EC9-3C2A3A6555F0}" destId="{94584BD8-B2EB-42AE-A8FC-2E8D1F28627C}" srcOrd="0" destOrd="0" presId="urn:microsoft.com/office/officeart/2005/8/layout/lProcess1"/>
    <dgm:cxn modelId="{9E72259E-2EB9-41D5-92F3-31ED18E8CE3B}" type="presOf" srcId="{9DB2FE7C-A130-4781-96BB-B6F95B99C76E}" destId="{92CED6EF-2E22-4D99-8D80-5413028CB810}" srcOrd="0" destOrd="0" presId="urn:microsoft.com/office/officeart/2005/8/layout/lProcess1"/>
    <dgm:cxn modelId="{C05A009F-A004-4336-9A3A-395C5C5FAB55}" type="presOf" srcId="{1AD32E53-2BAB-4E50-B392-09E7F3DAE036}" destId="{4456DD14-BF3A-4587-A983-CBFD323637C2}" srcOrd="0" destOrd="0" presId="urn:microsoft.com/office/officeart/2005/8/layout/lProcess1"/>
    <dgm:cxn modelId="{9819EFA7-1359-4A29-9C01-15EF1E5F46D0}" type="presOf" srcId="{2B54FEF0-19B4-48AA-9231-B52EA211835F}" destId="{AA8E87FC-FBC0-41C5-B1FB-67716B12F8B1}" srcOrd="0" destOrd="0" presId="urn:microsoft.com/office/officeart/2005/8/layout/lProcess1"/>
    <dgm:cxn modelId="{7F41D4AC-3851-4ACB-8C4F-3AC8F4435893}" type="presOf" srcId="{56B8125A-D133-4BF0-AFD0-8506B8E7EB13}" destId="{61F6ED49-90D4-4FE3-AAAB-6FA6A968E802}" srcOrd="0" destOrd="0" presId="urn:microsoft.com/office/officeart/2005/8/layout/lProcess1"/>
    <dgm:cxn modelId="{8AC50FAF-4D9C-4E61-B729-2956081B78D9}" srcId="{25104507-0A35-4401-9A38-B9242FEBB4A7}" destId="{39B56618-6586-4E74-9D8E-0FB64FC6C986}" srcOrd="2" destOrd="0" parTransId="{4F76AE14-E4C5-44C4-A96C-1514092716B3}" sibTransId="{3616BF27-4592-4F35-A56D-9F28D48F2BF1}"/>
    <dgm:cxn modelId="{087432AF-42C7-4451-9A78-42382FB8E2C4}" type="presOf" srcId="{7FBB1742-C19B-4FBC-915A-AAAB2AC7EE7A}" destId="{3C792F63-72A1-42B6-8A36-25A914CB2781}" srcOrd="0" destOrd="0" presId="urn:microsoft.com/office/officeart/2005/8/layout/lProcess1"/>
    <dgm:cxn modelId="{50D989B1-C615-4548-BA59-C9D2673C6DA6}" type="presOf" srcId="{39B56618-6586-4E74-9D8E-0FB64FC6C986}" destId="{366C4A9C-9166-4153-8B41-D49F42D4592D}" srcOrd="0" destOrd="0" presId="urn:microsoft.com/office/officeart/2005/8/layout/lProcess1"/>
    <dgm:cxn modelId="{F7E3ADB5-BE18-4F74-8C2D-1D817C63AAED}" type="presOf" srcId="{B19EE394-2994-4D5E-8C80-30B432D06BB1}" destId="{67A53622-A118-4737-BDBE-7E0ABA4B7441}" srcOrd="0" destOrd="0" presId="urn:microsoft.com/office/officeart/2005/8/layout/lProcess1"/>
    <dgm:cxn modelId="{3C6C6DB7-985E-4940-A4D9-B915A60BC97C}" type="presOf" srcId="{B981343A-F3AF-4B97-82DC-2F512B0F6E89}" destId="{690393DD-97CE-44B7-BFB0-769F32F8E4C7}" srcOrd="0" destOrd="0" presId="urn:microsoft.com/office/officeart/2005/8/layout/lProcess1"/>
    <dgm:cxn modelId="{1AE80FBC-36FE-411D-802B-2C8BF528A8B0}" srcId="{9DB2FE7C-A130-4781-96BB-B6F95B99C76E}" destId="{25104507-0A35-4401-9A38-B9242FEBB4A7}" srcOrd="3" destOrd="0" parTransId="{80E24984-C0E7-47D9-90C4-2065876589A7}" sibTransId="{F07008AE-06F9-411B-A932-E0C1BCC4BF6D}"/>
    <dgm:cxn modelId="{F57F66D6-0FC9-48BB-AB00-4BDBC95C7728}" type="presOf" srcId="{22E9C23C-ABF9-47FE-B537-06E0694622BF}" destId="{DC511583-AEA6-43A0-94AD-57807A2E3C85}" srcOrd="0" destOrd="0" presId="urn:microsoft.com/office/officeart/2005/8/layout/lProcess1"/>
    <dgm:cxn modelId="{249B4DD6-B292-4D46-B52E-364C1CC1B0E7}" type="presOf" srcId="{4EDC7337-F69A-453C-B224-0EE206EC793E}" destId="{8EF850B5-BFB1-4C50-9A53-C939DB483293}" srcOrd="0" destOrd="0" presId="urn:microsoft.com/office/officeart/2005/8/layout/lProcess1"/>
    <dgm:cxn modelId="{BC0406D7-8F24-4D2C-B98E-D8C32DDD4565}" srcId="{909F664E-9940-4AE3-A827-8CB551FA83D1}" destId="{B19EE394-2994-4D5E-8C80-30B432D06BB1}" srcOrd="2" destOrd="0" parTransId="{E8A77600-8F38-4BC3-B6EB-F56B7931B149}" sibTransId="{44CF3E03-5B40-4361-99D4-7BB05C003A38}"/>
    <dgm:cxn modelId="{5EB035D8-2050-4EE1-BDAE-4C32D18861BE}" srcId="{9DB2FE7C-A130-4781-96BB-B6F95B99C76E}" destId="{48207683-6927-43A4-BB4E-BD2A79B85A6D}" srcOrd="1" destOrd="0" parTransId="{752AE119-5032-4AD8-9298-C24028939013}" sibTransId="{54C6230A-68CA-486E-A656-98E8F8D7DA7D}"/>
    <dgm:cxn modelId="{417A9FD9-5FBC-45FE-8D38-7929BBA8E9F6}" type="presOf" srcId="{05D54730-90F8-4767-A7F9-AF8F4209B055}" destId="{22C285AB-04F0-4D2F-AE21-9B0369B4A68A}" srcOrd="0" destOrd="0" presId="urn:microsoft.com/office/officeart/2005/8/layout/lProcess1"/>
    <dgm:cxn modelId="{DAD441E6-F818-41E9-AB65-04CB5A5E6FC9}" srcId="{48207683-6927-43A4-BB4E-BD2A79B85A6D}" destId="{1AD32E53-2BAB-4E50-B392-09E7F3DAE036}" srcOrd="0" destOrd="0" parTransId="{441B65B6-B7D9-45BE-A1F7-9AD79B3B29D8}" sibTransId="{4EDC7337-F69A-453C-B224-0EE206EC793E}"/>
    <dgm:cxn modelId="{DFB7A8E8-0E05-4426-942E-F9CCC0C37C59}" srcId="{909F664E-9940-4AE3-A827-8CB551FA83D1}" destId="{7D55F558-FB3F-447A-975D-478D058696F4}" srcOrd="0" destOrd="0" parTransId="{80E99638-8B64-446E-A996-608E702F42DB}" sibTransId="{EFD62BC1-D09F-4255-B0BA-CD2A8F0885B1}"/>
    <dgm:cxn modelId="{DD403DEE-37FF-48C5-A1F4-7AD362F718F0}" type="presOf" srcId="{4C8F41FC-5762-4F02-8064-695CCF09B948}" destId="{69755CCB-E16E-4EA1-B3C5-70DEBA167505}" srcOrd="0" destOrd="0" presId="urn:microsoft.com/office/officeart/2005/8/layout/lProcess1"/>
    <dgm:cxn modelId="{4B85AEF7-E1E5-40D8-BC04-ECE254B4E2AB}" srcId="{25104507-0A35-4401-9A38-B9242FEBB4A7}" destId="{4C8F41FC-5762-4F02-8064-695CCF09B948}" srcOrd="1" destOrd="0" parTransId="{EF30FAFA-716D-493A-A92B-F735F2EF4E93}" sibTransId="{C57D5D6F-4287-43E7-9C90-293A3E0717AF}"/>
    <dgm:cxn modelId="{0A9EB0FE-A500-4646-955F-CF6B4FBAE7C9}" type="presOf" srcId="{C57D5D6F-4287-43E7-9C90-293A3E0717AF}" destId="{27D507EA-00E4-406E-823C-BA8B25106EDE}" srcOrd="0" destOrd="0" presId="urn:microsoft.com/office/officeart/2005/8/layout/lProcess1"/>
    <dgm:cxn modelId="{8E24930D-6270-4503-9F8C-3470306087D4}" type="presParOf" srcId="{92CED6EF-2E22-4D99-8D80-5413028CB810}" destId="{A64EDCAE-563E-48BB-8905-15F532B3A129}" srcOrd="0" destOrd="0" presId="urn:microsoft.com/office/officeart/2005/8/layout/lProcess1"/>
    <dgm:cxn modelId="{266A5AD5-0FFF-4867-A993-9E48D0EA9BF5}" type="presParOf" srcId="{A64EDCAE-563E-48BB-8905-15F532B3A129}" destId="{5B11CFC0-9A68-47F8-9B28-356FC299EC50}" srcOrd="0" destOrd="0" presId="urn:microsoft.com/office/officeart/2005/8/layout/lProcess1"/>
    <dgm:cxn modelId="{8B4CE438-31AC-4A45-8556-8DC81845A480}" type="presParOf" srcId="{A64EDCAE-563E-48BB-8905-15F532B3A129}" destId="{6BE3AA69-42AD-44EA-BFB3-5F80B399457B}" srcOrd="1" destOrd="0" presId="urn:microsoft.com/office/officeart/2005/8/layout/lProcess1"/>
    <dgm:cxn modelId="{8060C4BE-602B-4083-8748-ECCBB178E510}" type="presParOf" srcId="{A64EDCAE-563E-48BB-8905-15F532B3A129}" destId="{E2D3298F-AAC4-443A-A1BA-EFE4493567B8}" srcOrd="2" destOrd="0" presId="urn:microsoft.com/office/officeart/2005/8/layout/lProcess1"/>
    <dgm:cxn modelId="{226EBDDA-FF9D-4DCD-B68A-E78E04776DC0}" type="presParOf" srcId="{A64EDCAE-563E-48BB-8905-15F532B3A129}" destId="{3CEE1E53-2F44-4CCA-9124-574603ABEA75}" srcOrd="3" destOrd="0" presId="urn:microsoft.com/office/officeart/2005/8/layout/lProcess1"/>
    <dgm:cxn modelId="{7026331A-3122-472C-AB58-FCEF0EFC079E}" type="presParOf" srcId="{A64EDCAE-563E-48BB-8905-15F532B3A129}" destId="{3C792F63-72A1-42B6-8A36-25A914CB2781}" srcOrd="4" destOrd="0" presId="urn:microsoft.com/office/officeart/2005/8/layout/lProcess1"/>
    <dgm:cxn modelId="{F15634DB-BF99-4E05-BB0F-BC45974AD332}" type="presParOf" srcId="{A64EDCAE-563E-48BB-8905-15F532B3A129}" destId="{61F6ED49-90D4-4FE3-AAAB-6FA6A968E802}" srcOrd="5" destOrd="0" presId="urn:microsoft.com/office/officeart/2005/8/layout/lProcess1"/>
    <dgm:cxn modelId="{CC263DB1-7084-4B60-BDC3-58764B3C3FBD}" type="presParOf" srcId="{A64EDCAE-563E-48BB-8905-15F532B3A129}" destId="{67A53622-A118-4737-BDBE-7E0ABA4B7441}" srcOrd="6" destOrd="0" presId="urn:microsoft.com/office/officeart/2005/8/layout/lProcess1"/>
    <dgm:cxn modelId="{B53F519A-0ACF-459A-83B3-7E6BA056EC7A}" type="presParOf" srcId="{A64EDCAE-563E-48BB-8905-15F532B3A129}" destId="{8E20698C-6DB2-4D9A-AB7A-17381C290A65}" srcOrd="7" destOrd="0" presId="urn:microsoft.com/office/officeart/2005/8/layout/lProcess1"/>
    <dgm:cxn modelId="{7C68F9E2-5478-4A2D-BFF8-0347814E3C36}" type="presParOf" srcId="{A64EDCAE-563E-48BB-8905-15F532B3A129}" destId="{690393DD-97CE-44B7-BFB0-769F32F8E4C7}" srcOrd="8" destOrd="0" presId="urn:microsoft.com/office/officeart/2005/8/layout/lProcess1"/>
    <dgm:cxn modelId="{81923C5E-1FDE-4FC0-9F17-729569D20170}" type="presParOf" srcId="{A64EDCAE-563E-48BB-8905-15F532B3A129}" destId="{F8A74E4D-547B-4119-9359-B20F12624486}" srcOrd="9" destOrd="0" presId="urn:microsoft.com/office/officeart/2005/8/layout/lProcess1"/>
    <dgm:cxn modelId="{13F70F91-A109-439B-8B80-0CA87233120C}" type="presParOf" srcId="{A64EDCAE-563E-48BB-8905-15F532B3A129}" destId="{AA8E87FC-FBC0-41C5-B1FB-67716B12F8B1}" srcOrd="10" destOrd="0" presId="urn:microsoft.com/office/officeart/2005/8/layout/lProcess1"/>
    <dgm:cxn modelId="{DB5CD5F0-FAFA-417B-BFF6-D2EA6BE952F4}" type="presParOf" srcId="{A64EDCAE-563E-48BB-8905-15F532B3A129}" destId="{A2096FBD-C8E8-42F4-B269-423FF271FD5A}" srcOrd="11" destOrd="0" presId="urn:microsoft.com/office/officeart/2005/8/layout/lProcess1"/>
    <dgm:cxn modelId="{E8F8C631-C799-4073-B284-6244FED31D12}" type="presParOf" srcId="{A64EDCAE-563E-48BB-8905-15F532B3A129}" destId="{6509799B-B90F-4BDA-A6E9-4A3E43ACAFEA}" srcOrd="12" destOrd="0" presId="urn:microsoft.com/office/officeart/2005/8/layout/lProcess1"/>
    <dgm:cxn modelId="{74FE3EEF-D364-4449-8BDB-90314C62A1CC}" type="presParOf" srcId="{92CED6EF-2E22-4D99-8D80-5413028CB810}" destId="{3186E28E-4CD8-42B8-812C-7BACD9DB1B6E}" srcOrd="1" destOrd="0" presId="urn:microsoft.com/office/officeart/2005/8/layout/lProcess1"/>
    <dgm:cxn modelId="{238C090E-49AE-4484-B8B6-78D5F0234911}" type="presParOf" srcId="{92CED6EF-2E22-4D99-8D80-5413028CB810}" destId="{5239B142-2745-4CE3-9CF3-D2995C4C0EB8}" srcOrd="2" destOrd="0" presId="urn:microsoft.com/office/officeart/2005/8/layout/lProcess1"/>
    <dgm:cxn modelId="{C1F3CC2D-08E8-43BE-9E4F-BF43C922661E}" type="presParOf" srcId="{5239B142-2745-4CE3-9CF3-D2995C4C0EB8}" destId="{53D46689-4457-4E53-B040-BF472AD376EA}" srcOrd="0" destOrd="0" presId="urn:microsoft.com/office/officeart/2005/8/layout/lProcess1"/>
    <dgm:cxn modelId="{F852D58B-4FA1-4C54-93DB-9780DA505973}" type="presParOf" srcId="{5239B142-2745-4CE3-9CF3-D2995C4C0EB8}" destId="{4AF20FC4-5D30-4B5F-9622-5BCCC0E156E8}" srcOrd="1" destOrd="0" presId="urn:microsoft.com/office/officeart/2005/8/layout/lProcess1"/>
    <dgm:cxn modelId="{6B5CF26B-B282-4631-ACC2-3E2CD84B967D}" type="presParOf" srcId="{5239B142-2745-4CE3-9CF3-D2995C4C0EB8}" destId="{4456DD14-BF3A-4587-A983-CBFD323637C2}" srcOrd="2" destOrd="0" presId="urn:microsoft.com/office/officeart/2005/8/layout/lProcess1"/>
    <dgm:cxn modelId="{0497EEE7-9E9D-4B48-9642-608A96C6BDBE}" type="presParOf" srcId="{5239B142-2745-4CE3-9CF3-D2995C4C0EB8}" destId="{8EF850B5-BFB1-4C50-9A53-C939DB483293}" srcOrd="3" destOrd="0" presId="urn:microsoft.com/office/officeart/2005/8/layout/lProcess1"/>
    <dgm:cxn modelId="{393B76D9-F748-4605-93D1-2B9E40CB8330}" type="presParOf" srcId="{5239B142-2745-4CE3-9CF3-D2995C4C0EB8}" destId="{A1634DAE-4E79-4FA2-B1F8-A4868E920ACA}" srcOrd="4" destOrd="0" presId="urn:microsoft.com/office/officeart/2005/8/layout/lProcess1"/>
    <dgm:cxn modelId="{5C463B30-1B04-438C-8C4C-1C10DDB09D17}" type="presParOf" srcId="{92CED6EF-2E22-4D99-8D80-5413028CB810}" destId="{E0C007B0-3F5D-4CC5-9F5F-8B7511C79710}" srcOrd="3" destOrd="0" presId="urn:microsoft.com/office/officeart/2005/8/layout/lProcess1"/>
    <dgm:cxn modelId="{180ED20A-BD7A-4B00-83FE-576BC849FCDC}" type="presParOf" srcId="{92CED6EF-2E22-4D99-8D80-5413028CB810}" destId="{213280C2-F2AC-4382-8ACE-185D03005951}" srcOrd="4" destOrd="0" presId="urn:microsoft.com/office/officeart/2005/8/layout/lProcess1"/>
    <dgm:cxn modelId="{B26C46F1-02FB-4848-A9E4-1580A019A40A}" type="presParOf" srcId="{213280C2-F2AC-4382-8ACE-185D03005951}" destId="{09DB9E5E-14BD-46E9-B369-5FB75C3B89E7}" srcOrd="0" destOrd="0" presId="urn:microsoft.com/office/officeart/2005/8/layout/lProcess1"/>
    <dgm:cxn modelId="{4F94DDF0-5047-44F3-9301-26D575BB7B9A}" type="presParOf" srcId="{213280C2-F2AC-4382-8ACE-185D03005951}" destId="{3D14FBFC-D042-479B-98A1-085609C622D9}" srcOrd="1" destOrd="0" presId="urn:microsoft.com/office/officeart/2005/8/layout/lProcess1"/>
    <dgm:cxn modelId="{99139781-116D-4C07-809A-973558FC2BDD}" type="presParOf" srcId="{213280C2-F2AC-4382-8ACE-185D03005951}" destId="{8C47894C-184C-4B53-9CBE-3DE3112882CE}" srcOrd="2" destOrd="0" presId="urn:microsoft.com/office/officeart/2005/8/layout/lProcess1"/>
    <dgm:cxn modelId="{C4953C90-128A-4749-B899-E91244D3F20A}" type="presParOf" srcId="{213280C2-F2AC-4382-8ACE-185D03005951}" destId="{56E93316-DFC3-408A-94CD-DFDD8F814CDE}" srcOrd="3" destOrd="0" presId="urn:microsoft.com/office/officeart/2005/8/layout/lProcess1"/>
    <dgm:cxn modelId="{C8EB9CB9-40A3-4874-BB53-B6196FEFA4AF}" type="presParOf" srcId="{213280C2-F2AC-4382-8ACE-185D03005951}" destId="{83C83652-256C-4CF9-8231-942B6D30A006}" srcOrd="4" destOrd="0" presId="urn:microsoft.com/office/officeart/2005/8/layout/lProcess1"/>
    <dgm:cxn modelId="{05E50DB0-1CD6-4F45-BEF7-A8C98D5E2516}" type="presParOf" srcId="{213280C2-F2AC-4382-8ACE-185D03005951}" destId="{DE2C22EE-4F20-4827-AD5B-DEEA7A2CE22E}" srcOrd="5" destOrd="0" presId="urn:microsoft.com/office/officeart/2005/8/layout/lProcess1"/>
    <dgm:cxn modelId="{7DC9D29A-FE9C-46BC-9684-ACD9D5B3B100}" type="presParOf" srcId="{213280C2-F2AC-4382-8ACE-185D03005951}" destId="{22C285AB-04F0-4D2F-AE21-9B0369B4A68A}" srcOrd="6" destOrd="0" presId="urn:microsoft.com/office/officeart/2005/8/layout/lProcess1"/>
    <dgm:cxn modelId="{0F35B225-CD11-4F3E-8D9E-D18FDFEADB5C}" type="presParOf" srcId="{92CED6EF-2E22-4D99-8D80-5413028CB810}" destId="{97344252-AC3D-4586-8021-1AE154C5C4F0}" srcOrd="5" destOrd="0" presId="urn:microsoft.com/office/officeart/2005/8/layout/lProcess1"/>
    <dgm:cxn modelId="{F8D3E45C-200A-4329-B7B4-59FE32FCD4CA}" type="presParOf" srcId="{92CED6EF-2E22-4D99-8D80-5413028CB810}" destId="{9DEDC143-D44B-49FF-BC21-E30E14A78E45}" srcOrd="6" destOrd="0" presId="urn:microsoft.com/office/officeart/2005/8/layout/lProcess1"/>
    <dgm:cxn modelId="{A704564B-2391-49D6-A0A3-F0C65A8E51F8}" type="presParOf" srcId="{9DEDC143-D44B-49FF-BC21-E30E14A78E45}" destId="{F7B15699-15AF-4490-BC0A-22421C587464}" srcOrd="0" destOrd="0" presId="urn:microsoft.com/office/officeart/2005/8/layout/lProcess1"/>
    <dgm:cxn modelId="{30A2A4AC-1D9B-49CD-BDE0-023868DCB7A8}" type="presParOf" srcId="{9DEDC143-D44B-49FF-BC21-E30E14A78E45}" destId="{DC511583-AEA6-43A0-94AD-57807A2E3C85}" srcOrd="1" destOrd="0" presId="urn:microsoft.com/office/officeart/2005/8/layout/lProcess1"/>
    <dgm:cxn modelId="{3BBE3245-099C-44CF-B0BB-9C98F2BF3B48}" type="presParOf" srcId="{9DEDC143-D44B-49FF-BC21-E30E14A78E45}" destId="{8FB8C6CE-D4B0-4464-A569-B1CBE79BBA55}" srcOrd="2" destOrd="0" presId="urn:microsoft.com/office/officeart/2005/8/layout/lProcess1"/>
    <dgm:cxn modelId="{3D14D772-2FF7-4205-8555-F26FBADFE9E4}" type="presParOf" srcId="{9DEDC143-D44B-49FF-BC21-E30E14A78E45}" destId="{94584BD8-B2EB-42AE-A8FC-2E8D1F28627C}" srcOrd="3" destOrd="0" presId="urn:microsoft.com/office/officeart/2005/8/layout/lProcess1"/>
    <dgm:cxn modelId="{FA31AF97-C942-433D-948F-7BC61B12A22A}" type="presParOf" srcId="{9DEDC143-D44B-49FF-BC21-E30E14A78E45}" destId="{69755CCB-E16E-4EA1-B3C5-70DEBA167505}" srcOrd="4" destOrd="0" presId="urn:microsoft.com/office/officeart/2005/8/layout/lProcess1"/>
    <dgm:cxn modelId="{07CAB7CE-0FFC-41D1-B121-F7DCBB222131}" type="presParOf" srcId="{9DEDC143-D44B-49FF-BC21-E30E14A78E45}" destId="{27D507EA-00E4-406E-823C-BA8B25106EDE}" srcOrd="5" destOrd="0" presId="urn:microsoft.com/office/officeart/2005/8/layout/lProcess1"/>
    <dgm:cxn modelId="{A1D2A694-4BDD-4B1C-8163-92D6C5BAC209}" type="presParOf" srcId="{9DEDC143-D44B-49FF-BC21-E30E14A78E45}" destId="{366C4A9C-9166-4153-8B41-D49F42D4592D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B2FE7C-A130-4781-96BB-B6F95B99C76E}" type="doc">
      <dgm:prSet loTypeId="urn:microsoft.com/office/officeart/2005/8/layout/lProcess1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909F664E-9940-4AE3-A827-8CB551FA83D1}">
      <dgm:prSet phldrT="[Text]" custT="1"/>
      <dgm:spPr/>
      <dgm:t>
        <a:bodyPr/>
        <a:lstStyle/>
        <a:p>
          <a:r>
            <a:rPr lang="en-US" sz="1050" b="1" dirty="0">
              <a:latin typeface="+mn-lt"/>
              <a:ea typeface="Cambria" panose="02040503050406030204" pitchFamily="18" charset="0"/>
            </a:rPr>
            <a:t>Education</a:t>
          </a:r>
          <a:endParaRPr lang="en-IN" sz="1050" b="1" dirty="0">
            <a:latin typeface="+mn-lt"/>
            <a:ea typeface="Cambria" panose="02040503050406030204" pitchFamily="18" charset="0"/>
          </a:endParaRPr>
        </a:p>
      </dgm:t>
    </dgm:pt>
    <dgm:pt modelId="{A92B1C28-FC8D-483E-8571-07CA23F46498}" type="parTrans" cxnId="{CA2D1468-5CE3-40FB-9654-4324F0F1A108}">
      <dgm:prSet/>
      <dgm:spPr/>
      <dgm:t>
        <a:bodyPr/>
        <a:lstStyle/>
        <a:p>
          <a:endParaRPr lang="en-IN" sz="2000">
            <a:latin typeface="Avenir Book"/>
          </a:endParaRPr>
        </a:p>
      </dgm:t>
    </dgm:pt>
    <dgm:pt modelId="{F1020012-681E-49EC-9D10-28C731B8F2CB}" type="sibTrans" cxnId="{CA2D1468-5CE3-40FB-9654-4324F0F1A108}">
      <dgm:prSet/>
      <dgm:spPr/>
      <dgm:t>
        <a:bodyPr/>
        <a:lstStyle/>
        <a:p>
          <a:endParaRPr lang="en-IN" sz="2000">
            <a:latin typeface="Avenir Book"/>
          </a:endParaRPr>
        </a:p>
      </dgm:t>
    </dgm:pt>
    <dgm:pt modelId="{7D55F558-FB3F-447A-975D-478D058696F4}">
      <dgm:prSet phldrT="[Text]" custT="1"/>
      <dgm:spPr/>
      <dgm:t>
        <a:bodyPr/>
        <a:lstStyle/>
        <a:p>
          <a:r>
            <a:rPr lang="en-US" sz="1000" b="0" dirty="0">
              <a:latin typeface="+mn-lt"/>
              <a:ea typeface="Cambria" panose="02040503050406030204" pitchFamily="18" charset="0"/>
            </a:rPr>
            <a:t>Activities for Overall physical, mental, cognitive development</a:t>
          </a:r>
          <a:endParaRPr lang="en-IN" sz="1000" b="0" dirty="0">
            <a:latin typeface="+mn-lt"/>
            <a:ea typeface="Cambria" panose="02040503050406030204" pitchFamily="18" charset="0"/>
          </a:endParaRPr>
        </a:p>
      </dgm:t>
    </dgm:pt>
    <dgm:pt modelId="{80E99638-8B64-446E-A996-608E702F42DB}" type="parTrans" cxnId="{DFB7A8E8-0E05-4426-942E-F9CCC0C37C59}">
      <dgm:prSet/>
      <dgm:spPr/>
      <dgm:t>
        <a:bodyPr/>
        <a:lstStyle/>
        <a:p>
          <a:endParaRPr lang="en-IN" sz="2000">
            <a:latin typeface="Avenir Book"/>
          </a:endParaRPr>
        </a:p>
      </dgm:t>
    </dgm:pt>
    <dgm:pt modelId="{EFD62BC1-D09F-4255-B0BA-CD2A8F0885B1}" type="sibTrans" cxnId="{DFB7A8E8-0E05-4426-942E-F9CCC0C37C59}">
      <dgm:prSet/>
      <dgm:spPr/>
      <dgm:t>
        <a:bodyPr/>
        <a:lstStyle/>
        <a:p>
          <a:endParaRPr lang="en-IN" sz="2000">
            <a:latin typeface="Avenir Book"/>
          </a:endParaRPr>
        </a:p>
      </dgm:t>
    </dgm:pt>
    <dgm:pt modelId="{1AD32E53-2BAB-4E50-B392-09E7F3DAE036}">
      <dgm:prSet phldrT="[Text]" custT="1"/>
      <dgm:spPr/>
      <dgm:t>
        <a:bodyPr/>
        <a:lstStyle/>
        <a:p>
          <a:r>
            <a:rPr lang="en-US" sz="1050" b="0" dirty="0">
              <a:latin typeface="+mn-lt"/>
              <a:ea typeface="Cambria" panose="02040503050406030204" pitchFamily="18" charset="0"/>
            </a:rPr>
            <a:t>PD Hearth </a:t>
          </a:r>
          <a:endParaRPr lang="en-IN" sz="1050" b="0" dirty="0">
            <a:latin typeface="+mn-lt"/>
            <a:ea typeface="Cambria" panose="02040503050406030204" pitchFamily="18" charset="0"/>
          </a:endParaRPr>
        </a:p>
      </dgm:t>
    </dgm:pt>
    <dgm:pt modelId="{441B65B6-B7D9-45BE-A1F7-9AD79B3B29D8}" type="parTrans" cxnId="{DAD441E6-F818-41E9-AB65-04CB5A5E6FC9}">
      <dgm:prSet/>
      <dgm:spPr/>
      <dgm:t>
        <a:bodyPr/>
        <a:lstStyle/>
        <a:p>
          <a:endParaRPr lang="en-IN" sz="2000">
            <a:latin typeface="Avenir Book"/>
          </a:endParaRPr>
        </a:p>
      </dgm:t>
    </dgm:pt>
    <dgm:pt modelId="{4EDC7337-F69A-453C-B224-0EE206EC793E}" type="sibTrans" cxnId="{DAD441E6-F818-41E9-AB65-04CB5A5E6FC9}">
      <dgm:prSet/>
      <dgm:spPr/>
      <dgm:t>
        <a:bodyPr/>
        <a:lstStyle/>
        <a:p>
          <a:endParaRPr lang="en-IN" sz="2000">
            <a:latin typeface="Avenir Book"/>
          </a:endParaRPr>
        </a:p>
      </dgm:t>
    </dgm:pt>
    <dgm:pt modelId="{7FBB1742-C19B-4FBC-915A-AAAB2AC7EE7A}">
      <dgm:prSet phldrT="[Text]" custT="1"/>
      <dgm:spPr/>
      <dgm:t>
        <a:bodyPr/>
        <a:lstStyle/>
        <a:p>
          <a:r>
            <a:rPr lang="en-US" sz="1100" b="0" dirty="0">
              <a:latin typeface="+mn-lt"/>
              <a:ea typeface="Cambria" panose="02040503050406030204" pitchFamily="18" charset="0"/>
            </a:rPr>
            <a:t>Strengthening skill of worker</a:t>
          </a:r>
          <a:endParaRPr lang="en-IN" sz="1100" b="0" dirty="0">
            <a:latin typeface="+mn-lt"/>
            <a:ea typeface="Cambria" panose="02040503050406030204" pitchFamily="18" charset="0"/>
          </a:endParaRPr>
        </a:p>
      </dgm:t>
    </dgm:pt>
    <dgm:pt modelId="{4422E452-E00E-4A5E-9DB0-F918716E088E}" type="parTrans" cxnId="{7C174A3E-D26C-4886-947E-4046AA11E308}">
      <dgm:prSet/>
      <dgm:spPr/>
      <dgm:t>
        <a:bodyPr/>
        <a:lstStyle/>
        <a:p>
          <a:endParaRPr lang="en-IN" sz="2000">
            <a:latin typeface="Avenir Book"/>
          </a:endParaRPr>
        </a:p>
      </dgm:t>
    </dgm:pt>
    <dgm:pt modelId="{56B8125A-D133-4BF0-AFD0-8506B8E7EB13}" type="sibTrans" cxnId="{7C174A3E-D26C-4886-947E-4046AA11E308}">
      <dgm:prSet/>
      <dgm:spPr/>
      <dgm:t>
        <a:bodyPr/>
        <a:lstStyle/>
        <a:p>
          <a:endParaRPr lang="en-IN" sz="2000">
            <a:latin typeface="Avenir Book"/>
          </a:endParaRPr>
        </a:p>
      </dgm:t>
    </dgm:pt>
    <dgm:pt modelId="{CBECDE9B-A535-437F-B5EB-CBA349394C1A}">
      <dgm:prSet phldrT="[Text]" custT="1"/>
      <dgm:spPr/>
      <dgm:t>
        <a:bodyPr/>
        <a:lstStyle/>
        <a:p>
          <a:r>
            <a:rPr lang="en-IN" sz="1050" b="0" dirty="0">
              <a:latin typeface="+mn-lt"/>
              <a:ea typeface="Cambria" panose="02040503050406030204" pitchFamily="18" charset="0"/>
            </a:rPr>
            <a:t>THR Training </a:t>
          </a:r>
        </a:p>
      </dgm:t>
    </dgm:pt>
    <dgm:pt modelId="{67CA1E60-8FFF-4C44-816A-EDABCB68EFAC}" type="parTrans" cxnId="{0DC51439-7906-4A5C-BB0E-ABA52023F9C6}">
      <dgm:prSet/>
      <dgm:spPr/>
      <dgm:t>
        <a:bodyPr/>
        <a:lstStyle/>
        <a:p>
          <a:endParaRPr lang="en-IN" sz="2000">
            <a:latin typeface="Avenir Book"/>
          </a:endParaRPr>
        </a:p>
      </dgm:t>
    </dgm:pt>
    <dgm:pt modelId="{1C655FD9-81F0-4A8D-94AB-2A0B94F2D546}" type="sibTrans" cxnId="{0DC51439-7906-4A5C-BB0E-ABA52023F9C6}">
      <dgm:prSet/>
      <dgm:spPr/>
      <dgm:t>
        <a:bodyPr/>
        <a:lstStyle/>
        <a:p>
          <a:endParaRPr lang="en-IN" sz="2000">
            <a:latin typeface="Avenir Book"/>
          </a:endParaRPr>
        </a:p>
      </dgm:t>
    </dgm:pt>
    <dgm:pt modelId="{B19EE394-2994-4D5E-8C80-30B432D06BB1}">
      <dgm:prSet phldrT="[Text]" custT="1"/>
      <dgm:spPr/>
      <dgm:t>
        <a:bodyPr/>
        <a:lstStyle/>
        <a:p>
          <a:r>
            <a:rPr lang="en-IN" sz="1050" b="0" dirty="0">
              <a:latin typeface="+mn-lt"/>
              <a:ea typeface="Cambria" panose="02040503050406030204" pitchFamily="18" charset="0"/>
            </a:rPr>
            <a:t>Stockholders support group</a:t>
          </a:r>
        </a:p>
      </dgm:t>
    </dgm:pt>
    <dgm:pt modelId="{E8A77600-8F38-4BC3-B6EB-F56B7931B149}" type="parTrans" cxnId="{BC0406D7-8F24-4D2C-B98E-D8C32DDD4565}">
      <dgm:prSet/>
      <dgm:spPr/>
      <dgm:t>
        <a:bodyPr/>
        <a:lstStyle/>
        <a:p>
          <a:endParaRPr lang="en-IN" sz="2000"/>
        </a:p>
      </dgm:t>
    </dgm:pt>
    <dgm:pt modelId="{44CF3E03-5B40-4361-99D4-7BB05C003A38}" type="sibTrans" cxnId="{BC0406D7-8F24-4D2C-B98E-D8C32DDD4565}">
      <dgm:prSet/>
      <dgm:spPr/>
      <dgm:t>
        <a:bodyPr/>
        <a:lstStyle/>
        <a:p>
          <a:endParaRPr lang="en-IN" sz="2000"/>
        </a:p>
      </dgm:t>
    </dgm:pt>
    <dgm:pt modelId="{48207683-6927-43A4-BB4E-BD2A79B85A6D}">
      <dgm:prSet phldrT="[Text]" custT="1"/>
      <dgm:spPr/>
      <dgm:t>
        <a:bodyPr/>
        <a:lstStyle/>
        <a:p>
          <a:r>
            <a:rPr lang="en-US" sz="1050" b="1" dirty="0">
              <a:latin typeface="+mn-lt"/>
              <a:ea typeface="Cambria" panose="02040503050406030204" pitchFamily="18" charset="0"/>
            </a:rPr>
            <a:t>Malnutrition </a:t>
          </a:r>
          <a:endParaRPr lang="en-IN" sz="1050" b="1" dirty="0">
            <a:latin typeface="+mn-lt"/>
            <a:ea typeface="Cambria" panose="02040503050406030204" pitchFamily="18" charset="0"/>
          </a:endParaRPr>
        </a:p>
      </dgm:t>
    </dgm:pt>
    <dgm:pt modelId="{54C6230A-68CA-486E-A656-98E8F8D7DA7D}" type="sibTrans" cxnId="{5EB035D8-2050-4EE1-BDAE-4C32D18861BE}">
      <dgm:prSet/>
      <dgm:spPr/>
      <dgm:t>
        <a:bodyPr/>
        <a:lstStyle/>
        <a:p>
          <a:endParaRPr lang="en-IN" sz="2000">
            <a:latin typeface="Avenir Book"/>
          </a:endParaRPr>
        </a:p>
      </dgm:t>
    </dgm:pt>
    <dgm:pt modelId="{752AE119-5032-4AD8-9298-C24028939013}" type="parTrans" cxnId="{5EB035D8-2050-4EE1-BDAE-4C32D18861BE}">
      <dgm:prSet/>
      <dgm:spPr/>
      <dgm:t>
        <a:bodyPr/>
        <a:lstStyle/>
        <a:p>
          <a:endParaRPr lang="en-IN" sz="2000">
            <a:latin typeface="Avenir Book"/>
          </a:endParaRPr>
        </a:p>
      </dgm:t>
    </dgm:pt>
    <dgm:pt modelId="{92CED6EF-2E22-4D99-8D80-5413028CB810}" type="pres">
      <dgm:prSet presAssocID="{9DB2FE7C-A130-4781-96BB-B6F95B99C76E}" presName="Name0" presStyleCnt="0">
        <dgm:presLayoutVars>
          <dgm:dir/>
          <dgm:animLvl val="lvl"/>
          <dgm:resizeHandles val="exact"/>
        </dgm:presLayoutVars>
      </dgm:prSet>
      <dgm:spPr/>
    </dgm:pt>
    <dgm:pt modelId="{A64EDCAE-563E-48BB-8905-15F532B3A129}" type="pres">
      <dgm:prSet presAssocID="{909F664E-9940-4AE3-A827-8CB551FA83D1}" presName="vertFlow" presStyleCnt="0"/>
      <dgm:spPr/>
    </dgm:pt>
    <dgm:pt modelId="{5B11CFC0-9A68-47F8-9B28-356FC299EC50}" type="pres">
      <dgm:prSet presAssocID="{909F664E-9940-4AE3-A827-8CB551FA83D1}" presName="header" presStyleLbl="node1" presStyleIdx="0" presStyleCnt="2"/>
      <dgm:spPr/>
    </dgm:pt>
    <dgm:pt modelId="{6BE3AA69-42AD-44EA-BFB3-5F80B399457B}" type="pres">
      <dgm:prSet presAssocID="{80E99638-8B64-446E-A996-608E702F42DB}" presName="parTrans" presStyleLbl="sibTrans2D1" presStyleIdx="0" presStyleCnt="5"/>
      <dgm:spPr/>
    </dgm:pt>
    <dgm:pt modelId="{E2D3298F-AAC4-443A-A1BA-EFE4493567B8}" type="pres">
      <dgm:prSet presAssocID="{7D55F558-FB3F-447A-975D-478D058696F4}" presName="child" presStyleLbl="alignAccFollowNode1" presStyleIdx="0" presStyleCnt="5">
        <dgm:presLayoutVars>
          <dgm:chMax val="0"/>
          <dgm:bulletEnabled val="1"/>
        </dgm:presLayoutVars>
      </dgm:prSet>
      <dgm:spPr/>
    </dgm:pt>
    <dgm:pt modelId="{3CEE1E53-2F44-4CCA-9124-574603ABEA75}" type="pres">
      <dgm:prSet presAssocID="{EFD62BC1-D09F-4255-B0BA-CD2A8F0885B1}" presName="sibTrans" presStyleLbl="sibTrans2D1" presStyleIdx="1" presStyleCnt="5"/>
      <dgm:spPr/>
    </dgm:pt>
    <dgm:pt modelId="{3C792F63-72A1-42B6-8A36-25A914CB2781}" type="pres">
      <dgm:prSet presAssocID="{7FBB1742-C19B-4FBC-915A-AAAB2AC7EE7A}" presName="child" presStyleLbl="alignAccFollowNode1" presStyleIdx="1" presStyleCnt="5">
        <dgm:presLayoutVars>
          <dgm:chMax val="0"/>
          <dgm:bulletEnabled val="1"/>
        </dgm:presLayoutVars>
      </dgm:prSet>
      <dgm:spPr/>
    </dgm:pt>
    <dgm:pt modelId="{61F6ED49-90D4-4FE3-AAAB-6FA6A968E802}" type="pres">
      <dgm:prSet presAssocID="{56B8125A-D133-4BF0-AFD0-8506B8E7EB13}" presName="sibTrans" presStyleLbl="sibTrans2D1" presStyleIdx="2" presStyleCnt="5"/>
      <dgm:spPr/>
    </dgm:pt>
    <dgm:pt modelId="{67A53622-A118-4737-BDBE-7E0ABA4B7441}" type="pres">
      <dgm:prSet presAssocID="{B19EE394-2994-4D5E-8C80-30B432D06BB1}" presName="child" presStyleLbl="alignAccFollowNode1" presStyleIdx="2" presStyleCnt="5">
        <dgm:presLayoutVars>
          <dgm:chMax val="0"/>
          <dgm:bulletEnabled val="1"/>
        </dgm:presLayoutVars>
      </dgm:prSet>
      <dgm:spPr/>
    </dgm:pt>
    <dgm:pt modelId="{3186E28E-4CD8-42B8-812C-7BACD9DB1B6E}" type="pres">
      <dgm:prSet presAssocID="{909F664E-9940-4AE3-A827-8CB551FA83D1}" presName="hSp" presStyleCnt="0"/>
      <dgm:spPr/>
    </dgm:pt>
    <dgm:pt modelId="{5239B142-2745-4CE3-9CF3-D2995C4C0EB8}" type="pres">
      <dgm:prSet presAssocID="{48207683-6927-43A4-BB4E-BD2A79B85A6D}" presName="vertFlow" presStyleCnt="0"/>
      <dgm:spPr/>
    </dgm:pt>
    <dgm:pt modelId="{53D46689-4457-4E53-B040-BF472AD376EA}" type="pres">
      <dgm:prSet presAssocID="{48207683-6927-43A4-BB4E-BD2A79B85A6D}" presName="header" presStyleLbl="node1" presStyleIdx="1" presStyleCnt="2" custLinFactNeighborX="3140" custLinFactNeighborY="-79"/>
      <dgm:spPr/>
    </dgm:pt>
    <dgm:pt modelId="{4AF20FC4-5D30-4B5F-9622-5BCCC0E156E8}" type="pres">
      <dgm:prSet presAssocID="{441B65B6-B7D9-45BE-A1F7-9AD79B3B29D8}" presName="parTrans" presStyleLbl="sibTrans2D1" presStyleIdx="3" presStyleCnt="5"/>
      <dgm:spPr/>
    </dgm:pt>
    <dgm:pt modelId="{4456DD14-BF3A-4587-A983-CBFD323637C2}" type="pres">
      <dgm:prSet presAssocID="{1AD32E53-2BAB-4E50-B392-09E7F3DAE036}" presName="child" presStyleLbl="alignAccFollowNode1" presStyleIdx="3" presStyleCnt="5">
        <dgm:presLayoutVars>
          <dgm:chMax val="0"/>
          <dgm:bulletEnabled val="1"/>
        </dgm:presLayoutVars>
      </dgm:prSet>
      <dgm:spPr/>
    </dgm:pt>
    <dgm:pt modelId="{8EF850B5-BFB1-4C50-9A53-C939DB483293}" type="pres">
      <dgm:prSet presAssocID="{4EDC7337-F69A-453C-B224-0EE206EC793E}" presName="sibTrans" presStyleLbl="sibTrans2D1" presStyleIdx="4" presStyleCnt="5"/>
      <dgm:spPr/>
    </dgm:pt>
    <dgm:pt modelId="{A1634DAE-4E79-4FA2-B1F8-A4868E920ACA}" type="pres">
      <dgm:prSet presAssocID="{CBECDE9B-A535-437F-B5EB-CBA349394C1A}" presName="child" presStyleLbl="alignAccFollowNode1" presStyleIdx="4" presStyleCnt="5">
        <dgm:presLayoutVars>
          <dgm:chMax val="0"/>
          <dgm:bulletEnabled val="1"/>
        </dgm:presLayoutVars>
      </dgm:prSet>
      <dgm:spPr/>
    </dgm:pt>
  </dgm:ptLst>
  <dgm:cxnLst>
    <dgm:cxn modelId="{D90C620F-6AE5-44AA-9828-3FA3A9B8A25A}" type="presOf" srcId="{CBECDE9B-A535-437F-B5EB-CBA349394C1A}" destId="{A1634DAE-4E79-4FA2-B1F8-A4868E920ACA}" srcOrd="0" destOrd="0" presId="urn:microsoft.com/office/officeart/2005/8/layout/lProcess1"/>
    <dgm:cxn modelId="{831FE716-075E-477F-BD5E-D40EAD94C44F}" type="presOf" srcId="{7D55F558-FB3F-447A-975D-478D058696F4}" destId="{E2D3298F-AAC4-443A-A1BA-EFE4493567B8}" srcOrd="0" destOrd="0" presId="urn:microsoft.com/office/officeart/2005/8/layout/lProcess1"/>
    <dgm:cxn modelId="{AF068C2A-6464-4922-9530-20897C204EEE}" type="presOf" srcId="{EFD62BC1-D09F-4255-B0BA-CD2A8F0885B1}" destId="{3CEE1E53-2F44-4CCA-9124-574603ABEA75}" srcOrd="0" destOrd="0" presId="urn:microsoft.com/office/officeart/2005/8/layout/lProcess1"/>
    <dgm:cxn modelId="{0DC51439-7906-4A5C-BB0E-ABA52023F9C6}" srcId="{48207683-6927-43A4-BB4E-BD2A79B85A6D}" destId="{CBECDE9B-A535-437F-B5EB-CBA349394C1A}" srcOrd="1" destOrd="0" parTransId="{67CA1E60-8FFF-4C44-816A-EDABCB68EFAC}" sibTransId="{1C655FD9-81F0-4A8D-94AB-2A0B94F2D546}"/>
    <dgm:cxn modelId="{7C174A3E-D26C-4886-947E-4046AA11E308}" srcId="{909F664E-9940-4AE3-A827-8CB551FA83D1}" destId="{7FBB1742-C19B-4FBC-915A-AAAB2AC7EE7A}" srcOrd="1" destOrd="0" parTransId="{4422E452-E00E-4A5E-9DB0-F918716E088E}" sibTransId="{56B8125A-D133-4BF0-AFD0-8506B8E7EB13}"/>
    <dgm:cxn modelId="{32C4E667-9FAC-4878-88D6-8AF22F17547B}" type="presOf" srcId="{48207683-6927-43A4-BB4E-BD2A79B85A6D}" destId="{53D46689-4457-4E53-B040-BF472AD376EA}" srcOrd="0" destOrd="0" presId="urn:microsoft.com/office/officeart/2005/8/layout/lProcess1"/>
    <dgm:cxn modelId="{CA2D1468-5CE3-40FB-9654-4324F0F1A108}" srcId="{9DB2FE7C-A130-4781-96BB-B6F95B99C76E}" destId="{909F664E-9940-4AE3-A827-8CB551FA83D1}" srcOrd="0" destOrd="0" parTransId="{A92B1C28-FC8D-483E-8571-07CA23F46498}" sibTransId="{F1020012-681E-49EC-9D10-28C731B8F2CB}"/>
    <dgm:cxn modelId="{91036B6C-39F8-4C5E-8E34-9BBB4C913C12}" type="presOf" srcId="{441B65B6-B7D9-45BE-A1F7-9AD79B3B29D8}" destId="{4AF20FC4-5D30-4B5F-9622-5BCCC0E156E8}" srcOrd="0" destOrd="0" presId="urn:microsoft.com/office/officeart/2005/8/layout/lProcess1"/>
    <dgm:cxn modelId="{DA934E72-3D2B-4F09-A297-09B3F9CF60D4}" type="presOf" srcId="{909F664E-9940-4AE3-A827-8CB551FA83D1}" destId="{5B11CFC0-9A68-47F8-9B28-356FC299EC50}" srcOrd="0" destOrd="0" presId="urn:microsoft.com/office/officeart/2005/8/layout/lProcess1"/>
    <dgm:cxn modelId="{CF90C39C-CF5A-418A-AABE-BF30B26EFD67}" type="presOf" srcId="{80E99638-8B64-446E-A996-608E702F42DB}" destId="{6BE3AA69-42AD-44EA-BFB3-5F80B399457B}" srcOrd="0" destOrd="0" presId="urn:microsoft.com/office/officeart/2005/8/layout/lProcess1"/>
    <dgm:cxn modelId="{9E72259E-2EB9-41D5-92F3-31ED18E8CE3B}" type="presOf" srcId="{9DB2FE7C-A130-4781-96BB-B6F95B99C76E}" destId="{92CED6EF-2E22-4D99-8D80-5413028CB810}" srcOrd="0" destOrd="0" presId="urn:microsoft.com/office/officeart/2005/8/layout/lProcess1"/>
    <dgm:cxn modelId="{C05A009F-A004-4336-9A3A-395C5C5FAB55}" type="presOf" srcId="{1AD32E53-2BAB-4E50-B392-09E7F3DAE036}" destId="{4456DD14-BF3A-4587-A983-CBFD323637C2}" srcOrd="0" destOrd="0" presId="urn:microsoft.com/office/officeart/2005/8/layout/lProcess1"/>
    <dgm:cxn modelId="{7F41D4AC-3851-4ACB-8C4F-3AC8F4435893}" type="presOf" srcId="{56B8125A-D133-4BF0-AFD0-8506B8E7EB13}" destId="{61F6ED49-90D4-4FE3-AAAB-6FA6A968E802}" srcOrd="0" destOrd="0" presId="urn:microsoft.com/office/officeart/2005/8/layout/lProcess1"/>
    <dgm:cxn modelId="{087432AF-42C7-4451-9A78-42382FB8E2C4}" type="presOf" srcId="{7FBB1742-C19B-4FBC-915A-AAAB2AC7EE7A}" destId="{3C792F63-72A1-42B6-8A36-25A914CB2781}" srcOrd="0" destOrd="0" presId="urn:microsoft.com/office/officeart/2005/8/layout/lProcess1"/>
    <dgm:cxn modelId="{F7E3ADB5-BE18-4F74-8C2D-1D817C63AAED}" type="presOf" srcId="{B19EE394-2994-4D5E-8C80-30B432D06BB1}" destId="{67A53622-A118-4737-BDBE-7E0ABA4B7441}" srcOrd="0" destOrd="0" presId="urn:microsoft.com/office/officeart/2005/8/layout/lProcess1"/>
    <dgm:cxn modelId="{249B4DD6-B292-4D46-B52E-364C1CC1B0E7}" type="presOf" srcId="{4EDC7337-F69A-453C-B224-0EE206EC793E}" destId="{8EF850B5-BFB1-4C50-9A53-C939DB483293}" srcOrd="0" destOrd="0" presId="urn:microsoft.com/office/officeart/2005/8/layout/lProcess1"/>
    <dgm:cxn modelId="{BC0406D7-8F24-4D2C-B98E-D8C32DDD4565}" srcId="{909F664E-9940-4AE3-A827-8CB551FA83D1}" destId="{B19EE394-2994-4D5E-8C80-30B432D06BB1}" srcOrd="2" destOrd="0" parTransId="{E8A77600-8F38-4BC3-B6EB-F56B7931B149}" sibTransId="{44CF3E03-5B40-4361-99D4-7BB05C003A38}"/>
    <dgm:cxn modelId="{5EB035D8-2050-4EE1-BDAE-4C32D18861BE}" srcId="{9DB2FE7C-A130-4781-96BB-B6F95B99C76E}" destId="{48207683-6927-43A4-BB4E-BD2A79B85A6D}" srcOrd="1" destOrd="0" parTransId="{752AE119-5032-4AD8-9298-C24028939013}" sibTransId="{54C6230A-68CA-486E-A656-98E8F8D7DA7D}"/>
    <dgm:cxn modelId="{DAD441E6-F818-41E9-AB65-04CB5A5E6FC9}" srcId="{48207683-6927-43A4-BB4E-BD2A79B85A6D}" destId="{1AD32E53-2BAB-4E50-B392-09E7F3DAE036}" srcOrd="0" destOrd="0" parTransId="{441B65B6-B7D9-45BE-A1F7-9AD79B3B29D8}" sibTransId="{4EDC7337-F69A-453C-B224-0EE206EC793E}"/>
    <dgm:cxn modelId="{DFB7A8E8-0E05-4426-942E-F9CCC0C37C59}" srcId="{909F664E-9940-4AE3-A827-8CB551FA83D1}" destId="{7D55F558-FB3F-447A-975D-478D058696F4}" srcOrd="0" destOrd="0" parTransId="{80E99638-8B64-446E-A996-608E702F42DB}" sibTransId="{EFD62BC1-D09F-4255-B0BA-CD2A8F0885B1}"/>
    <dgm:cxn modelId="{8E24930D-6270-4503-9F8C-3470306087D4}" type="presParOf" srcId="{92CED6EF-2E22-4D99-8D80-5413028CB810}" destId="{A64EDCAE-563E-48BB-8905-15F532B3A129}" srcOrd="0" destOrd="0" presId="urn:microsoft.com/office/officeart/2005/8/layout/lProcess1"/>
    <dgm:cxn modelId="{266A5AD5-0FFF-4867-A993-9E48D0EA9BF5}" type="presParOf" srcId="{A64EDCAE-563E-48BB-8905-15F532B3A129}" destId="{5B11CFC0-9A68-47F8-9B28-356FC299EC50}" srcOrd="0" destOrd="0" presId="urn:microsoft.com/office/officeart/2005/8/layout/lProcess1"/>
    <dgm:cxn modelId="{8B4CE438-31AC-4A45-8556-8DC81845A480}" type="presParOf" srcId="{A64EDCAE-563E-48BB-8905-15F532B3A129}" destId="{6BE3AA69-42AD-44EA-BFB3-5F80B399457B}" srcOrd="1" destOrd="0" presId="urn:microsoft.com/office/officeart/2005/8/layout/lProcess1"/>
    <dgm:cxn modelId="{8060C4BE-602B-4083-8748-ECCBB178E510}" type="presParOf" srcId="{A64EDCAE-563E-48BB-8905-15F532B3A129}" destId="{E2D3298F-AAC4-443A-A1BA-EFE4493567B8}" srcOrd="2" destOrd="0" presId="urn:microsoft.com/office/officeart/2005/8/layout/lProcess1"/>
    <dgm:cxn modelId="{226EBDDA-FF9D-4DCD-B68A-E78E04776DC0}" type="presParOf" srcId="{A64EDCAE-563E-48BB-8905-15F532B3A129}" destId="{3CEE1E53-2F44-4CCA-9124-574603ABEA75}" srcOrd="3" destOrd="0" presId="urn:microsoft.com/office/officeart/2005/8/layout/lProcess1"/>
    <dgm:cxn modelId="{7026331A-3122-472C-AB58-FCEF0EFC079E}" type="presParOf" srcId="{A64EDCAE-563E-48BB-8905-15F532B3A129}" destId="{3C792F63-72A1-42B6-8A36-25A914CB2781}" srcOrd="4" destOrd="0" presId="urn:microsoft.com/office/officeart/2005/8/layout/lProcess1"/>
    <dgm:cxn modelId="{F15634DB-BF99-4E05-BB0F-BC45974AD332}" type="presParOf" srcId="{A64EDCAE-563E-48BB-8905-15F532B3A129}" destId="{61F6ED49-90D4-4FE3-AAAB-6FA6A968E802}" srcOrd="5" destOrd="0" presId="urn:microsoft.com/office/officeart/2005/8/layout/lProcess1"/>
    <dgm:cxn modelId="{CC263DB1-7084-4B60-BDC3-58764B3C3FBD}" type="presParOf" srcId="{A64EDCAE-563E-48BB-8905-15F532B3A129}" destId="{67A53622-A118-4737-BDBE-7E0ABA4B7441}" srcOrd="6" destOrd="0" presId="urn:microsoft.com/office/officeart/2005/8/layout/lProcess1"/>
    <dgm:cxn modelId="{74FE3EEF-D364-4449-8BDB-90314C62A1CC}" type="presParOf" srcId="{92CED6EF-2E22-4D99-8D80-5413028CB810}" destId="{3186E28E-4CD8-42B8-812C-7BACD9DB1B6E}" srcOrd="1" destOrd="0" presId="urn:microsoft.com/office/officeart/2005/8/layout/lProcess1"/>
    <dgm:cxn modelId="{238C090E-49AE-4484-B8B6-78D5F0234911}" type="presParOf" srcId="{92CED6EF-2E22-4D99-8D80-5413028CB810}" destId="{5239B142-2745-4CE3-9CF3-D2995C4C0EB8}" srcOrd="2" destOrd="0" presId="urn:microsoft.com/office/officeart/2005/8/layout/lProcess1"/>
    <dgm:cxn modelId="{C1F3CC2D-08E8-43BE-9E4F-BF43C922661E}" type="presParOf" srcId="{5239B142-2745-4CE3-9CF3-D2995C4C0EB8}" destId="{53D46689-4457-4E53-B040-BF472AD376EA}" srcOrd="0" destOrd="0" presId="urn:microsoft.com/office/officeart/2005/8/layout/lProcess1"/>
    <dgm:cxn modelId="{F852D58B-4FA1-4C54-93DB-9780DA505973}" type="presParOf" srcId="{5239B142-2745-4CE3-9CF3-D2995C4C0EB8}" destId="{4AF20FC4-5D30-4B5F-9622-5BCCC0E156E8}" srcOrd="1" destOrd="0" presId="urn:microsoft.com/office/officeart/2005/8/layout/lProcess1"/>
    <dgm:cxn modelId="{6B5CF26B-B282-4631-ACC2-3E2CD84B967D}" type="presParOf" srcId="{5239B142-2745-4CE3-9CF3-D2995C4C0EB8}" destId="{4456DD14-BF3A-4587-A983-CBFD323637C2}" srcOrd="2" destOrd="0" presId="urn:microsoft.com/office/officeart/2005/8/layout/lProcess1"/>
    <dgm:cxn modelId="{0497EEE7-9E9D-4B48-9642-608A96C6BDBE}" type="presParOf" srcId="{5239B142-2745-4CE3-9CF3-D2995C4C0EB8}" destId="{8EF850B5-BFB1-4C50-9A53-C939DB483293}" srcOrd="3" destOrd="0" presId="urn:microsoft.com/office/officeart/2005/8/layout/lProcess1"/>
    <dgm:cxn modelId="{393B76D9-F748-4605-93D1-2B9E40CB8330}" type="presParOf" srcId="{5239B142-2745-4CE3-9CF3-D2995C4C0EB8}" destId="{A1634DAE-4E79-4FA2-B1F8-A4868E920ACA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E9D5FF-0019-44B8-AC63-B8BBB8F0D5FB}" type="doc">
      <dgm:prSet loTypeId="urn:microsoft.com/office/officeart/2009/3/layout/SubStep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AC88DD47-3C07-42E4-863F-08AD93071FAC}" type="pres">
      <dgm:prSet presAssocID="{D6E9D5FF-0019-44B8-AC63-B8BBB8F0D5FB}" presName="Name0" presStyleCnt="0">
        <dgm:presLayoutVars>
          <dgm:chMax val="7"/>
          <dgm:dir/>
          <dgm:animOne val="branch"/>
        </dgm:presLayoutVars>
      </dgm:prSet>
      <dgm:spPr/>
    </dgm:pt>
  </dgm:ptLst>
  <dgm:cxnLst>
    <dgm:cxn modelId="{E2395783-3970-40AC-9283-D2D38B293C00}" type="presOf" srcId="{D6E9D5FF-0019-44B8-AC63-B8BBB8F0D5FB}" destId="{AC88DD47-3C07-42E4-863F-08AD93071FAC}" srcOrd="0" destOrd="0" presId="urn:microsoft.com/office/officeart/2009/3/layout/SubStepProcess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7E31-9C3D-44D2-96FE-D365258D6675}">
      <dsp:nvSpPr>
        <dsp:cNvPr id="0" name=""/>
        <dsp:cNvSpPr/>
      </dsp:nvSpPr>
      <dsp:spPr>
        <a:xfrm>
          <a:off x="0" y="260264"/>
          <a:ext cx="44957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8763E-6373-472F-AC61-DCCB1325796F}">
      <dsp:nvSpPr>
        <dsp:cNvPr id="0" name=""/>
        <dsp:cNvSpPr/>
      </dsp:nvSpPr>
      <dsp:spPr>
        <a:xfrm>
          <a:off x="224789" y="75742"/>
          <a:ext cx="3147059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+mn-lt"/>
              <a:cs typeface="Arial" panose="020B0604020202020204" pitchFamily="34" charset="0"/>
            </a:rPr>
            <a:t>Health and Nutrition </a:t>
          </a:r>
          <a:endParaRPr lang="en-IN" sz="1100" b="1" kern="1200" dirty="0">
            <a:latin typeface="+mn-lt"/>
            <a:cs typeface="Arial" panose="020B0604020202020204" pitchFamily="34" charset="0"/>
          </a:endParaRPr>
        </a:p>
      </dsp:txBody>
      <dsp:txXfrm>
        <a:off x="243523" y="94476"/>
        <a:ext cx="3109591" cy="346292"/>
      </dsp:txXfrm>
    </dsp:sp>
    <dsp:sp modelId="{AF71D0F1-95DA-4419-A4D2-817C02EB32EA}">
      <dsp:nvSpPr>
        <dsp:cNvPr id="0" name=""/>
        <dsp:cNvSpPr/>
      </dsp:nvSpPr>
      <dsp:spPr>
        <a:xfrm>
          <a:off x="0" y="857302"/>
          <a:ext cx="44957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9AD35-467C-485E-BFFE-13833526E21C}">
      <dsp:nvSpPr>
        <dsp:cNvPr id="0" name=""/>
        <dsp:cNvSpPr/>
      </dsp:nvSpPr>
      <dsp:spPr>
        <a:xfrm>
          <a:off x="224789" y="665422"/>
          <a:ext cx="3147059" cy="383760"/>
        </a:xfrm>
        <a:prstGeom prst="roundRect">
          <a:avLst/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+mn-lt"/>
              <a:cs typeface="Arial" panose="020B0604020202020204" pitchFamily="34" charset="0"/>
            </a:rPr>
            <a:t>Child Rights and Protection </a:t>
          </a:r>
          <a:endParaRPr lang="en-IN" sz="1100" b="1" kern="1200" dirty="0">
            <a:latin typeface="+mn-lt"/>
            <a:cs typeface="Arial" panose="020B0604020202020204" pitchFamily="34" charset="0"/>
          </a:endParaRPr>
        </a:p>
      </dsp:txBody>
      <dsp:txXfrm>
        <a:off x="243523" y="684156"/>
        <a:ext cx="3109591" cy="346292"/>
      </dsp:txXfrm>
    </dsp:sp>
    <dsp:sp modelId="{EAC19E37-428C-4DE2-9C6B-887AE6E371D3}">
      <dsp:nvSpPr>
        <dsp:cNvPr id="0" name=""/>
        <dsp:cNvSpPr/>
      </dsp:nvSpPr>
      <dsp:spPr>
        <a:xfrm>
          <a:off x="0" y="1446982"/>
          <a:ext cx="44957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161D7-E9C6-44E6-B96C-36ACBE163C52}">
      <dsp:nvSpPr>
        <dsp:cNvPr id="0" name=""/>
        <dsp:cNvSpPr/>
      </dsp:nvSpPr>
      <dsp:spPr>
        <a:xfrm>
          <a:off x="224789" y="1255102"/>
          <a:ext cx="3147059" cy="383760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+mn-lt"/>
              <a:cs typeface="Arial" panose="020B0604020202020204" pitchFamily="34" charset="0"/>
            </a:rPr>
            <a:t>Livelihood </a:t>
          </a:r>
          <a:endParaRPr lang="en-IN" sz="1100" b="1" kern="1200" dirty="0">
            <a:latin typeface="+mn-lt"/>
            <a:cs typeface="Arial" panose="020B0604020202020204" pitchFamily="34" charset="0"/>
          </a:endParaRPr>
        </a:p>
      </dsp:txBody>
      <dsp:txXfrm>
        <a:off x="243523" y="1273836"/>
        <a:ext cx="3109591" cy="346292"/>
      </dsp:txXfrm>
    </dsp:sp>
    <dsp:sp modelId="{90D1C88D-4CAE-4F5F-A658-0925BC43BF9E}">
      <dsp:nvSpPr>
        <dsp:cNvPr id="0" name=""/>
        <dsp:cNvSpPr/>
      </dsp:nvSpPr>
      <dsp:spPr>
        <a:xfrm>
          <a:off x="0" y="2036662"/>
          <a:ext cx="44957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2CB4B-2F4A-4D7B-8CA7-6E441E7D20D7}">
      <dsp:nvSpPr>
        <dsp:cNvPr id="0" name=""/>
        <dsp:cNvSpPr/>
      </dsp:nvSpPr>
      <dsp:spPr>
        <a:xfrm>
          <a:off x="224789" y="1844782"/>
          <a:ext cx="3147059" cy="38376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+mn-lt"/>
              <a:cs typeface="Arial" panose="020B0604020202020204" pitchFamily="34" charset="0"/>
            </a:rPr>
            <a:t>Soil and Water Conservation </a:t>
          </a:r>
          <a:endParaRPr lang="en-IN" sz="1100" b="1" kern="1200" dirty="0">
            <a:latin typeface="+mn-lt"/>
            <a:cs typeface="Arial" panose="020B0604020202020204" pitchFamily="34" charset="0"/>
          </a:endParaRPr>
        </a:p>
      </dsp:txBody>
      <dsp:txXfrm>
        <a:off x="243523" y="1863516"/>
        <a:ext cx="3109591" cy="346292"/>
      </dsp:txXfrm>
    </dsp:sp>
    <dsp:sp modelId="{98669D7C-856E-4645-B2B6-20C008B651CF}">
      <dsp:nvSpPr>
        <dsp:cNvPr id="0" name=""/>
        <dsp:cNvSpPr/>
      </dsp:nvSpPr>
      <dsp:spPr>
        <a:xfrm>
          <a:off x="0" y="2626342"/>
          <a:ext cx="44957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18D12-8539-4B1D-B502-23BD0FCFE475}">
      <dsp:nvSpPr>
        <dsp:cNvPr id="0" name=""/>
        <dsp:cNvSpPr/>
      </dsp:nvSpPr>
      <dsp:spPr>
        <a:xfrm>
          <a:off x="224789" y="2434462"/>
          <a:ext cx="3147059" cy="383760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+mn-lt"/>
              <a:cs typeface="Arial" panose="020B0604020202020204" pitchFamily="34" charset="0"/>
            </a:rPr>
            <a:t>Women Empowerment and Protection</a:t>
          </a:r>
          <a:endParaRPr lang="en-IN" sz="1100" b="1" kern="1200" dirty="0">
            <a:latin typeface="+mn-lt"/>
            <a:cs typeface="Arial" panose="020B0604020202020204" pitchFamily="34" charset="0"/>
          </a:endParaRPr>
        </a:p>
      </dsp:txBody>
      <dsp:txXfrm>
        <a:off x="243523" y="2453196"/>
        <a:ext cx="3109591" cy="346292"/>
      </dsp:txXfrm>
    </dsp:sp>
    <dsp:sp modelId="{96AEA57E-C5BE-43CC-BC5A-362960C36702}">
      <dsp:nvSpPr>
        <dsp:cNvPr id="0" name=""/>
        <dsp:cNvSpPr/>
      </dsp:nvSpPr>
      <dsp:spPr>
        <a:xfrm>
          <a:off x="0" y="3216022"/>
          <a:ext cx="44957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16103-7E97-4296-BBC4-E90F611BBF26}">
      <dsp:nvSpPr>
        <dsp:cNvPr id="0" name=""/>
        <dsp:cNvSpPr/>
      </dsp:nvSpPr>
      <dsp:spPr>
        <a:xfrm>
          <a:off x="224789" y="3024142"/>
          <a:ext cx="3147059" cy="383760"/>
        </a:xfrm>
        <a:prstGeom prst="roundRect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+mn-lt"/>
              <a:cs typeface="Arial" panose="020B0604020202020204" pitchFamily="34" charset="0"/>
            </a:rPr>
            <a:t>Education</a:t>
          </a:r>
          <a:endParaRPr lang="en-IN" sz="1100" b="1" kern="1200" dirty="0">
            <a:latin typeface="+mn-lt"/>
            <a:cs typeface="Arial" panose="020B0604020202020204" pitchFamily="34" charset="0"/>
          </a:endParaRPr>
        </a:p>
      </dsp:txBody>
      <dsp:txXfrm>
        <a:off x="243523" y="3042876"/>
        <a:ext cx="3109591" cy="346292"/>
      </dsp:txXfrm>
    </dsp:sp>
    <dsp:sp modelId="{7CA13937-65DC-442E-9F2C-AAAD61E51EC3}">
      <dsp:nvSpPr>
        <dsp:cNvPr id="0" name=""/>
        <dsp:cNvSpPr/>
      </dsp:nvSpPr>
      <dsp:spPr>
        <a:xfrm>
          <a:off x="0" y="3805702"/>
          <a:ext cx="44957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1C127-A6F5-4495-A172-6CBE35610A99}">
      <dsp:nvSpPr>
        <dsp:cNvPr id="0" name=""/>
        <dsp:cNvSpPr/>
      </dsp:nvSpPr>
      <dsp:spPr>
        <a:xfrm>
          <a:off x="224789" y="3613822"/>
          <a:ext cx="3147059" cy="38376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kern="1200" dirty="0">
              <a:latin typeface="+mn-lt"/>
              <a:cs typeface="Arial" panose="020B0604020202020204" pitchFamily="34" charset="0"/>
            </a:rPr>
            <a:t>Sanitation and Environment</a:t>
          </a:r>
        </a:p>
      </dsp:txBody>
      <dsp:txXfrm>
        <a:off x="243523" y="3632556"/>
        <a:ext cx="3109591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1CFC0-9A68-47F8-9B28-356FC299EC50}">
      <dsp:nvSpPr>
        <dsp:cNvPr id="0" name=""/>
        <dsp:cNvSpPr/>
      </dsp:nvSpPr>
      <dsp:spPr>
        <a:xfrm>
          <a:off x="165480" y="522"/>
          <a:ext cx="1880440" cy="470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+mn-lt"/>
              <a:ea typeface="Cambria" panose="02040503050406030204" pitchFamily="18" charset="0"/>
            </a:rPr>
            <a:t>Maternal &amp; Child Health</a:t>
          </a:r>
          <a:endParaRPr lang="en-IN" sz="1050" b="1" kern="1200" dirty="0">
            <a:latin typeface="+mn-lt"/>
            <a:ea typeface="Cambria" panose="02040503050406030204" pitchFamily="18" charset="0"/>
          </a:endParaRPr>
        </a:p>
      </dsp:txBody>
      <dsp:txXfrm>
        <a:off x="179249" y="14291"/>
        <a:ext cx="1852902" cy="442572"/>
      </dsp:txXfrm>
    </dsp:sp>
    <dsp:sp modelId="{6BE3AA69-42AD-44EA-BFB3-5F80B399457B}">
      <dsp:nvSpPr>
        <dsp:cNvPr id="0" name=""/>
        <dsp:cNvSpPr/>
      </dsp:nvSpPr>
      <dsp:spPr>
        <a:xfrm rot="5400000">
          <a:off x="1064566" y="511767"/>
          <a:ext cx="82269" cy="8226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D3298F-AAC4-443A-A1BA-EFE4493567B8}">
      <dsp:nvSpPr>
        <dsp:cNvPr id="0" name=""/>
        <dsp:cNvSpPr/>
      </dsp:nvSpPr>
      <dsp:spPr>
        <a:xfrm>
          <a:off x="165480" y="635170"/>
          <a:ext cx="1880440" cy="4701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kern="1200" dirty="0">
              <a:latin typeface="+mn-lt"/>
              <a:ea typeface="Cambria" panose="02040503050406030204" pitchFamily="18" charset="0"/>
            </a:rPr>
            <a:t>Malnourishment identification-Health Screenings (0-5yrs)</a:t>
          </a:r>
          <a:endParaRPr lang="en-IN" sz="800" b="0" kern="1200" dirty="0">
            <a:latin typeface="+mn-lt"/>
            <a:ea typeface="Cambria" panose="02040503050406030204" pitchFamily="18" charset="0"/>
          </a:endParaRPr>
        </a:p>
      </dsp:txBody>
      <dsp:txXfrm>
        <a:off x="179249" y="648939"/>
        <a:ext cx="1852902" cy="442572"/>
      </dsp:txXfrm>
    </dsp:sp>
    <dsp:sp modelId="{3CEE1E53-2F44-4CCA-9124-574603ABEA75}">
      <dsp:nvSpPr>
        <dsp:cNvPr id="0" name=""/>
        <dsp:cNvSpPr/>
      </dsp:nvSpPr>
      <dsp:spPr>
        <a:xfrm rot="5400000">
          <a:off x="1064566" y="1146415"/>
          <a:ext cx="82269" cy="8226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764144"/>
                <a:satOff val="3062"/>
                <a:lumOff val="664"/>
                <a:alphaOff val="0"/>
                <a:shade val="51000"/>
                <a:satMod val="130000"/>
              </a:schemeClr>
            </a:gs>
            <a:gs pos="80000">
              <a:schemeClr val="accent5">
                <a:hueOff val="-764144"/>
                <a:satOff val="3062"/>
                <a:lumOff val="664"/>
                <a:alphaOff val="0"/>
                <a:shade val="93000"/>
                <a:satMod val="130000"/>
              </a:schemeClr>
            </a:gs>
            <a:gs pos="100000">
              <a:schemeClr val="accent5">
                <a:hueOff val="-764144"/>
                <a:satOff val="3062"/>
                <a:lumOff val="6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792F63-72A1-42B6-8A36-25A914CB2781}">
      <dsp:nvSpPr>
        <dsp:cNvPr id="0" name=""/>
        <dsp:cNvSpPr/>
      </dsp:nvSpPr>
      <dsp:spPr>
        <a:xfrm>
          <a:off x="165480" y="1269819"/>
          <a:ext cx="1880440" cy="4701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826191"/>
            <a:satOff val="3712"/>
            <a:lumOff val="25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826191"/>
              <a:satOff val="3712"/>
              <a:lumOff val="25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latin typeface="+mn-lt"/>
              <a:ea typeface="Cambria" panose="02040503050406030204" pitchFamily="18" charset="0"/>
            </a:rPr>
            <a:t>Capacitating- Positive Deviance Hearth session</a:t>
          </a:r>
          <a:endParaRPr lang="en-IN" sz="900" b="0" kern="1200" dirty="0">
            <a:latin typeface="+mn-lt"/>
            <a:ea typeface="Cambria" panose="02040503050406030204" pitchFamily="18" charset="0"/>
          </a:endParaRPr>
        </a:p>
      </dsp:txBody>
      <dsp:txXfrm>
        <a:off x="179249" y="1283588"/>
        <a:ext cx="1852902" cy="442572"/>
      </dsp:txXfrm>
    </dsp:sp>
    <dsp:sp modelId="{61F6ED49-90D4-4FE3-AAAB-6FA6A968E802}">
      <dsp:nvSpPr>
        <dsp:cNvPr id="0" name=""/>
        <dsp:cNvSpPr/>
      </dsp:nvSpPr>
      <dsp:spPr>
        <a:xfrm rot="5400000">
          <a:off x="1064566" y="1781064"/>
          <a:ext cx="82269" cy="8226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1528289"/>
                <a:satOff val="6125"/>
                <a:lumOff val="1327"/>
                <a:alphaOff val="0"/>
                <a:shade val="51000"/>
                <a:satMod val="130000"/>
              </a:schemeClr>
            </a:gs>
            <a:gs pos="80000">
              <a:schemeClr val="accent5">
                <a:hueOff val="-1528289"/>
                <a:satOff val="6125"/>
                <a:lumOff val="1327"/>
                <a:alphaOff val="0"/>
                <a:shade val="93000"/>
                <a:satMod val="130000"/>
              </a:schemeClr>
            </a:gs>
            <a:gs pos="100000">
              <a:schemeClr val="accent5">
                <a:hueOff val="-1528289"/>
                <a:satOff val="6125"/>
                <a:lumOff val="13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A53622-A118-4737-BDBE-7E0ABA4B7441}">
      <dsp:nvSpPr>
        <dsp:cNvPr id="0" name=""/>
        <dsp:cNvSpPr/>
      </dsp:nvSpPr>
      <dsp:spPr>
        <a:xfrm>
          <a:off x="165480" y="1904467"/>
          <a:ext cx="1880440" cy="4701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652382"/>
            <a:satOff val="7424"/>
            <a:lumOff val="51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652382"/>
              <a:satOff val="7424"/>
              <a:lumOff val="51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latin typeface="+mn-lt"/>
              <a:ea typeface="Cambria" panose="02040503050406030204" pitchFamily="18" charset="0"/>
            </a:rPr>
            <a:t>Supplemental- THR trainings, Nutri-gardens.</a:t>
          </a:r>
          <a:endParaRPr lang="en-IN" sz="1050" b="0" kern="1200" dirty="0">
            <a:latin typeface="+mn-lt"/>
            <a:ea typeface="Cambria" panose="02040503050406030204" pitchFamily="18" charset="0"/>
          </a:endParaRPr>
        </a:p>
      </dsp:txBody>
      <dsp:txXfrm>
        <a:off x="179249" y="1918236"/>
        <a:ext cx="1852902" cy="442572"/>
      </dsp:txXfrm>
    </dsp:sp>
    <dsp:sp modelId="{8E20698C-6DB2-4D9A-AB7A-17381C290A65}">
      <dsp:nvSpPr>
        <dsp:cNvPr id="0" name=""/>
        <dsp:cNvSpPr/>
      </dsp:nvSpPr>
      <dsp:spPr>
        <a:xfrm rot="5585170">
          <a:off x="1034576" y="2427804"/>
          <a:ext cx="106727" cy="8226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2292433"/>
                <a:satOff val="9187"/>
                <a:lumOff val="1991"/>
                <a:alphaOff val="0"/>
                <a:shade val="51000"/>
                <a:satMod val="130000"/>
              </a:schemeClr>
            </a:gs>
            <a:gs pos="80000">
              <a:schemeClr val="accent5">
                <a:hueOff val="-2292433"/>
                <a:satOff val="9187"/>
                <a:lumOff val="1991"/>
                <a:alphaOff val="0"/>
                <a:shade val="93000"/>
                <a:satMod val="130000"/>
              </a:schemeClr>
            </a:gs>
            <a:gs pos="100000">
              <a:schemeClr val="accent5">
                <a:hueOff val="-2292433"/>
                <a:satOff val="9187"/>
                <a:lumOff val="19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0393DD-97CE-44B7-BFB0-769F32F8E4C7}">
      <dsp:nvSpPr>
        <dsp:cNvPr id="0" name=""/>
        <dsp:cNvSpPr/>
      </dsp:nvSpPr>
      <dsp:spPr>
        <a:xfrm>
          <a:off x="129959" y="2563300"/>
          <a:ext cx="1880440" cy="4701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2478573"/>
            <a:satOff val="11135"/>
            <a:lumOff val="76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2478573"/>
              <a:satOff val="11135"/>
              <a:lumOff val="76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latin typeface="+mn-lt"/>
              <a:ea typeface="Cambria" panose="02040503050406030204" pitchFamily="18" charset="0"/>
            </a:rPr>
            <a:t>Strengthening local health bodies</a:t>
          </a:r>
          <a:endParaRPr lang="en-IN" sz="1050" b="0" kern="1200" dirty="0">
            <a:latin typeface="+mn-lt"/>
            <a:ea typeface="Cambria" panose="02040503050406030204" pitchFamily="18" charset="0"/>
          </a:endParaRPr>
        </a:p>
      </dsp:txBody>
      <dsp:txXfrm>
        <a:off x="143728" y="2577069"/>
        <a:ext cx="1852902" cy="442572"/>
      </dsp:txXfrm>
    </dsp:sp>
    <dsp:sp modelId="{F8A74E4D-547B-4119-9359-B20F12624486}">
      <dsp:nvSpPr>
        <dsp:cNvPr id="0" name=""/>
        <dsp:cNvSpPr/>
      </dsp:nvSpPr>
      <dsp:spPr>
        <a:xfrm rot="5227859">
          <a:off x="1050091" y="3069028"/>
          <a:ext cx="71427" cy="8226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3056578"/>
                <a:satOff val="12250"/>
                <a:lumOff val="2655"/>
                <a:alphaOff val="0"/>
                <a:shade val="51000"/>
                <a:satMod val="130000"/>
              </a:schemeClr>
            </a:gs>
            <a:gs pos="80000">
              <a:schemeClr val="accent5">
                <a:hueOff val="-3056578"/>
                <a:satOff val="12250"/>
                <a:lumOff val="2655"/>
                <a:alphaOff val="0"/>
                <a:shade val="93000"/>
                <a:satMod val="130000"/>
              </a:schemeClr>
            </a:gs>
            <a:gs pos="100000">
              <a:schemeClr val="accent5">
                <a:hueOff val="-3056578"/>
                <a:satOff val="12250"/>
                <a:lumOff val="26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8E87FC-FBC0-41C5-B1FB-67716B12F8B1}">
      <dsp:nvSpPr>
        <dsp:cNvPr id="0" name=""/>
        <dsp:cNvSpPr/>
      </dsp:nvSpPr>
      <dsp:spPr>
        <a:xfrm>
          <a:off x="161212" y="3186914"/>
          <a:ext cx="1880440" cy="4701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3304764"/>
            <a:satOff val="14847"/>
            <a:lumOff val="102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3304764"/>
              <a:satOff val="14847"/>
              <a:lumOff val="10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50" b="0" kern="1200" dirty="0">
              <a:latin typeface="+mn-lt"/>
              <a:ea typeface="Cambria" panose="02040503050406030204" pitchFamily="18" charset="0"/>
            </a:rPr>
            <a:t>Anaemia testing</a:t>
          </a:r>
        </a:p>
      </dsp:txBody>
      <dsp:txXfrm>
        <a:off x="174981" y="3200683"/>
        <a:ext cx="1852902" cy="442572"/>
      </dsp:txXfrm>
    </dsp:sp>
    <dsp:sp modelId="{A2096FBD-C8E8-42F4-B269-423FF271FD5A}">
      <dsp:nvSpPr>
        <dsp:cNvPr id="0" name=""/>
        <dsp:cNvSpPr/>
      </dsp:nvSpPr>
      <dsp:spPr>
        <a:xfrm rot="5376389">
          <a:off x="1069005" y="3691584"/>
          <a:ext cx="69122" cy="8226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3820722"/>
                <a:satOff val="15312"/>
                <a:lumOff val="3318"/>
                <a:alphaOff val="0"/>
                <a:shade val="51000"/>
                <a:satMod val="130000"/>
              </a:schemeClr>
            </a:gs>
            <a:gs pos="80000">
              <a:schemeClr val="accent5">
                <a:hueOff val="-3820722"/>
                <a:satOff val="15312"/>
                <a:lumOff val="3318"/>
                <a:alphaOff val="0"/>
                <a:shade val="93000"/>
                <a:satMod val="130000"/>
              </a:schemeClr>
            </a:gs>
            <a:gs pos="100000">
              <a:schemeClr val="accent5">
                <a:hueOff val="-3820722"/>
                <a:satOff val="15312"/>
                <a:lumOff val="33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09799B-B90F-4BDA-A6E9-4A3E43ACAFEA}">
      <dsp:nvSpPr>
        <dsp:cNvPr id="0" name=""/>
        <dsp:cNvSpPr/>
      </dsp:nvSpPr>
      <dsp:spPr>
        <a:xfrm>
          <a:off x="165480" y="3808413"/>
          <a:ext cx="1880440" cy="4701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4130955"/>
            <a:satOff val="18559"/>
            <a:lumOff val="127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4130955"/>
              <a:satOff val="18559"/>
              <a:lumOff val="12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50" b="0" kern="1200" dirty="0">
              <a:latin typeface="+mn-lt"/>
              <a:ea typeface="Cambria" panose="02040503050406030204" pitchFamily="18" charset="0"/>
            </a:rPr>
            <a:t>Anaemia Session</a:t>
          </a:r>
        </a:p>
      </dsp:txBody>
      <dsp:txXfrm>
        <a:off x="179249" y="3822182"/>
        <a:ext cx="1852902" cy="442572"/>
      </dsp:txXfrm>
    </dsp:sp>
    <dsp:sp modelId="{53D46689-4457-4E53-B040-BF472AD376EA}">
      <dsp:nvSpPr>
        <dsp:cNvPr id="0" name=""/>
        <dsp:cNvSpPr/>
      </dsp:nvSpPr>
      <dsp:spPr>
        <a:xfrm>
          <a:off x="2309182" y="522"/>
          <a:ext cx="1880440" cy="470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+mn-lt"/>
              <a:ea typeface="Cambria" panose="02040503050406030204" pitchFamily="18" charset="0"/>
            </a:rPr>
            <a:t>Primary Healthcare</a:t>
          </a:r>
          <a:endParaRPr lang="en-IN" sz="1050" b="1" kern="1200" dirty="0">
            <a:latin typeface="+mn-lt"/>
            <a:ea typeface="Cambria" panose="02040503050406030204" pitchFamily="18" charset="0"/>
          </a:endParaRPr>
        </a:p>
      </dsp:txBody>
      <dsp:txXfrm>
        <a:off x="2322951" y="14291"/>
        <a:ext cx="1852902" cy="442572"/>
      </dsp:txXfrm>
    </dsp:sp>
    <dsp:sp modelId="{4AF20FC4-5D30-4B5F-9622-5BCCC0E156E8}">
      <dsp:nvSpPr>
        <dsp:cNvPr id="0" name=""/>
        <dsp:cNvSpPr/>
      </dsp:nvSpPr>
      <dsp:spPr>
        <a:xfrm rot="5400000">
          <a:off x="3208267" y="511767"/>
          <a:ext cx="82269" cy="8226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4584866"/>
                <a:satOff val="18374"/>
                <a:lumOff val="3982"/>
                <a:alphaOff val="0"/>
                <a:shade val="51000"/>
                <a:satMod val="130000"/>
              </a:schemeClr>
            </a:gs>
            <a:gs pos="80000">
              <a:schemeClr val="accent5">
                <a:hueOff val="-4584866"/>
                <a:satOff val="18374"/>
                <a:lumOff val="3982"/>
                <a:alphaOff val="0"/>
                <a:shade val="93000"/>
                <a:satMod val="130000"/>
              </a:schemeClr>
            </a:gs>
            <a:gs pos="100000">
              <a:schemeClr val="accent5">
                <a:hueOff val="-4584866"/>
                <a:satOff val="18374"/>
                <a:lumOff val="39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56DD14-BF3A-4587-A983-CBFD323637C2}">
      <dsp:nvSpPr>
        <dsp:cNvPr id="0" name=""/>
        <dsp:cNvSpPr/>
      </dsp:nvSpPr>
      <dsp:spPr>
        <a:xfrm>
          <a:off x="2309182" y="635170"/>
          <a:ext cx="1880440" cy="4701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4957145"/>
            <a:satOff val="22271"/>
            <a:lumOff val="153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4957145"/>
              <a:satOff val="22271"/>
              <a:lumOff val="15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latin typeface="+mn-lt"/>
              <a:ea typeface="Cambria" panose="02040503050406030204" pitchFamily="18" charset="0"/>
            </a:rPr>
            <a:t>Making primary healthcare services accessible &amp; affordable</a:t>
          </a:r>
          <a:endParaRPr lang="en-IN" sz="1050" b="0" kern="1200" dirty="0">
            <a:latin typeface="+mn-lt"/>
            <a:ea typeface="Cambria" panose="02040503050406030204" pitchFamily="18" charset="0"/>
          </a:endParaRPr>
        </a:p>
      </dsp:txBody>
      <dsp:txXfrm>
        <a:off x="2322951" y="648939"/>
        <a:ext cx="1852902" cy="442572"/>
      </dsp:txXfrm>
    </dsp:sp>
    <dsp:sp modelId="{8EF850B5-BFB1-4C50-9A53-C939DB483293}">
      <dsp:nvSpPr>
        <dsp:cNvPr id="0" name=""/>
        <dsp:cNvSpPr/>
      </dsp:nvSpPr>
      <dsp:spPr>
        <a:xfrm rot="5400000">
          <a:off x="3208267" y="1146415"/>
          <a:ext cx="82269" cy="8226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5349011"/>
                <a:satOff val="21437"/>
                <a:lumOff val="4646"/>
                <a:alphaOff val="0"/>
                <a:shade val="51000"/>
                <a:satMod val="130000"/>
              </a:schemeClr>
            </a:gs>
            <a:gs pos="80000">
              <a:schemeClr val="accent5">
                <a:hueOff val="-5349011"/>
                <a:satOff val="21437"/>
                <a:lumOff val="4646"/>
                <a:alphaOff val="0"/>
                <a:shade val="93000"/>
                <a:satMod val="130000"/>
              </a:schemeClr>
            </a:gs>
            <a:gs pos="100000">
              <a:schemeClr val="accent5">
                <a:hueOff val="-5349011"/>
                <a:satOff val="21437"/>
                <a:lumOff val="46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634DAE-4E79-4FA2-B1F8-A4868E920ACA}">
      <dsp:nvSpPr>
        <dsp:cNvPr id="0" name=""/>
        <dsp:cNvSpPr/>
      </dsp:nvSpPr>
      <dsp:spPr>
        <a:xfrm>
          <a:off x="2309182" y="1269819"/>
          <a:ext cx="1880440" cy="4701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5783336"/>
            <a:satOff val="25982"/>
            <a:lumOff val="178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783336"/>
              <a:satOff val="25982"/>
              <a:lumOff val="17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latin typeface="+mn-lt"/>
              <a:ea typeface="Cambria" panose="02040503050406030204" pitchFamily="18" charset="0"/>
            </a:rPr>
            <a:t>3 Rural Health Posts (RHPs)</a:t>
          </a:r>
          <a:endParaRPr lang="en-IN" sz="1050" b="0" kern="1200" dirty="0">
            <a:latin typeface="+mn-lt"/>
            <a:ea typeface="Cambria" panose="02040503050406030204" pitchFamily="18" charset="0"/>
          </a:endParaRPr>
        </a:p>
      </dsp:txBody>
      <dsp:txXfrm>
        <a:off x="2322951" y="1283588"/>
        <a:ext cx="1852902" cy="442572"/>
      </dsp:txXfrm>
    </dsp:sp>
    <dsp:sp modelId="{09DB9E5E-14BD-46E9-B369-5FB75C3B89E7}">
      <dsp:nvSpPr>
        <dsp:cNvPr id="0" name=""/>
        <dsp:cNvSpPr/>
      </dsp:nvSpPr>
      <dsp:spPr>
        <a:xfrm>
          <a:off x="4452884" y="522"/>
          <a:ext cx="1880440" cy="470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+mn-lt"/>
              <a:ea typeface="Cambria" panose="02040503050406030204" pitchFamily="18" charset="0"/>
            </a:rPr>
            <a:t>HIV/AIDS</a:t>
          </a:r>
          <a:endParaRPr lang="en-IN" sz="1050" b="1" kern="1200" dirty="0">
            <a:latin typeface="+mn-lt"/>
            <a:ea typeface="Cambria" panose="02040503050406030204" pitchFamily="18" charset="0"/>
          </a:endParaRPr>
        </a:p>
      </dsp:txBody>
      <dsp:txXfrm>
        <a:off x="4466653" y="14291"/>
        <a:ext cx="1852902" cy="442572"/>
      </dsp:txXfrm>
    </dsp:sp>
    <dsp:sp modelId="{3D14FBFC-D042-479B-98A1-085609C622D9}">
      <dsp:nvSpPr>
        <dsp:cNvPr id="0" name=""/>
        <dsp:cNvSpPr/>
      </dsp:nvSpPr>
      <dsp:spPr>
        <a:xfrm rot="5400000">
          <a:off x="5351969" y="511767"/>
          <a:ext cx="82269" cy="8226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6113155"/>
                <a:satOff val="24499"/>
                <a:lumOff val="5310"/>
                <a:alphaOff val="0"/>
                <a:shade val="51000"/>
                <a:satMod val="130000"/>
              </a:schemeClr>
            </a:gs>
            <a:gs pos="80000">
              <a:schemeClr val="accent5">
                <a:hueOff val="-6113155"/>
                <a:satOff val="24499"/>
                <a:lumOff val="5310"/>
                <a:alphaOff val="0"/>
                <a:shade val="93000"/>
                <a:satMod val="130000"/>
              </a:schemeClr>
            </a:gs>
            <a:gs pos="100000">
              <a:schemeClr val="accent5">
                <a:hueOff val="-6113155"/>
                <a:satOff val="24499"/>
                <a:lumOff val="53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47894C-184C-4B53-9CBE-3DE3112882CE}">
      <dsp:nvSpPr>
        <dsp:cNvPr id="0" name=""/>
        <dsp:cNvSpPr/>
      </dsp:nvSpPr>
      <dsp:spPr>
        <a:xfrm>
          <a:off x="4452884" y="635170"/>
          <a:ext cx="1880440" cy="4701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6609527"/>
            <a:satOff val="29694"/>
            <a:lumOff val="204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6609527"/>
              <a:satOff val="29694"/>
              <a:lumOff val="20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latin typeface="+mn-lt"/>
              <a:ea typeface="Cambria" panose="02040503050406030204" pitchFamily="18" charset="0"/>
            </a:rPr>
            <a:t>Target High Risk Groups- Truckers/ Migrants</a:t>
          </a:r>
          <a:endParaRPr lang="en-IN" sz="1050" b="0" kern="1200" dirty="0">
            <a:latin typeface="+mn-lt"/>
            <a:ea typeface="Cambria" panose="02040503050406030204" pitchFamily="18" charset="0"/>
          </a:endParaRPr>
        </a:p>
      </dsp:txBody>
      <dsp:txXfrm>
        <a:off x="4466653" y="648939"/>
        <a:ext cx="1852902" cy="442572"/>
      </dsp:txXfrm>
    </dsp:sp>
    <dsp:sp modelId="{56E93316-DFC3-408A-94CD-DFDD8F814CDE}">
      <dsp:nvSpPr>
        <dsp:cNvPr id="0" name=""/>
        <dsp:cNvSpPr/>
      </dsp:nvSpPr>
      <dsp:spPr>
        <a:xfrm rot="5400000">
          <a:off x="5351969" y="1146415"/>
          <a:ext cx="82269" cy="8226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6877299"/>
                <a:satOff val="27561"/>
                <a:lumOff val="5973"/>
                <a:alphaOff val="0"/>
                <a:shade val="51000"/>
                <a:satMod val="130000"/>
              </a:schemeClr>
            </a:gs>
            <a:gs pos="80000">
              <a:schemeClr val="accent5">
                <a:hueOff val="-6877299"/>
                <a:satOff val="27561"/>
                <a:lumOff val="5973"/>
                <a:alphaOff val="0"/>
                <a:shade val="93000"/>
                <a:satMod val="130000"/>
              </a:schemeClr>
            </a:gs>
            <a:gs pos="100000">
              <a:schemeClr val="accent5">
                <a:hueOff val="-6877299"/>
                <a:satOff val="27561"/>
                <a:lumOff val="59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C83652-256C-4CF9-8231-942B6D30A006}">
      <dsp:nvSpPr>
        <dsp:cNvPr id="0" name=""/>
        <dsp:cNvSpPr/>
      </dsp:nvSpPr>
      <dsp:spPr>
        <a:xfrm>
          <a:off x="4452884" y="1269819"/>
          <a:ext cx="1880440" cy="4701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7435718"/>
            <a:satOff val="33406"/>
            <a:lumOff val="229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7435718"/>
              <a:satOff val="33406"/>
              <a:lumOff val="22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latin typeface="+mn-lt"/>
              <a:ea typeface="Cambria" panose="02040503050406030204" pitchFamily="18" charset="0"/>
            </a:rPr>
            <a:t>HIV/AIDS Counselling center in RHP</a:t>
          </a:r>
          <a:endParaRPr lang="en-IN" sz="1050" b="0" kern="1200" dirty="0">
            <a:latin typeface="+mn-lt"/>
            <a:ea typeface="Cambria" panose="02040503050406030204" pitchFamily="18" charset="0"/>
          </a:endParaRPr>
        </a:p>
      </dsp:txBody>
      <dsp:txXfrm>
        <a:off x="4466653" y="1283588"/>
        <a:ext cx="1852902" cy="442572"/>
      </dsp:txXfrm>
    </dsp:sp>
    <dsp:sp modelId="{DE2C22EE-4F20-4827-AD5B-DEEA7A2CE22E}">
      <dsp:nvSpPr>
        <dsp:cNvPr id="0" name=""/>
        <dsp:cNvSpPr/>
      </dsp:nvSpPr>
      <dsp:spPr>
        <a:xfrm rot="5400000">
          <a:off x="5351969" y="1781064"/>
          <a:ext cx="82269" cy="8226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7641443"/>
                <a:satOff val="30624"/>
                <a:lumOff val="6637"/>
                <a:alphaOff val="0"/>
                <a:shade val="51000"/>
                <a:satMod val="130000"/>
              </a:schemeClr>
            </a:gs>
            <a:gs pos="80000">
              <a:schemeClr val="accent5">
                <a:hueOff val="-7641443"/>
                <a:satOff val="30624"/>
                <a:lumOff val="6637"/>
                <a:alphaOff val="0"/>
                <a:shade val="93000"/>
                <a:satMod val="130000"/>
              </a:schemeClr>
            </a:gs>
            <a:gs pos="100000">
              <a:schemeClr val="accent5">
                <a:hueOff val="-7641443"/>
                <a:satOff val="30624"/>
                <a:lumOff val="66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C285AB-04F0-4D2F-AE21-9B0369B4A68A}">
      <dsp:nvSpPr>
        <dsp:cNvPr id="0" name=""/>
        <dsp:cNvSpPr/>
      </dsp:nvSpPr>
      <dsp:spPr>
        <a:xfrm>
          <a:off x="4452884" y="1904467"/>
          <a:ext cx="1880440" cy="4701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8261909"/>
            <a:satOff val="37118"/>
            <a:lumOff val="255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8261909"/>
              <a:satOff val="37118"/>
              <a:lumOff val="25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latin typeface="+mn-lt"/>
              <a:ea typeface="Cambria" panose="02040503050406030204" pitchFamily="18" charset="0"/>
            </a:rPr>
            <a:t>Group &amp; Tele counselling, Canopy camps</a:t>
          </a:r>
          <a:endParaRPr lang="en-IN" sz="1050" b="0" kern="1200" dirty="0">
            <a:latin typeface="+mn-lt"/>
            <a:ea typeface="Cambria" panose="02040503050406030204" pitchFamily="18" charset="0"/>
          </a:endParaRPr>
        </a:p>
      </dsp:txBody>
      <dsp:txXfrm>
        <a:off x="4466653" y="1918236"/>
        <a:ext cx="1852902" cy="442572"/>
      </dsp:txXfrm>
    </dsp:sp>
    <dsp:sp modelId="{F7B15699-15AF-4490-BC0A-22421C587464}">
      <dsp:nvSpPr>
        <dsp:cNvPr id="0" name=""/>
        <dsp:cNvSpPr/>
      </dsp:nvSpPr>
      <dsp:spPr>
        <a:xfrm>
          <a:off x="6596586" y="522"/>
          <a:ext cx="1880440" cy="470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50" b="0" kern="1200" dirty="0">
              <a:latin typeface="+mn-lt"/>
              <a:ea typeface="Cambria" panose="02040503050406030204" pitchFamily="18" charset="0"/>
            </a:rPr>
            <a:t>TB</a:t>
          </a:r>
        </a:p>
      </dsp:txBody>
      <dsp:txXfrm>
        <a:off x="6610355" y="14291"/>
        <a:ext cx="1852902" cy="442572"/>
      </dsp:txXfrm>
    </dsp:sp>
    <dsp:sp modelId="{DC511583-AEA6-43A0-94AD-57807A2E3C85}">
      <dsp:nvSpPr>
        <dsp:cNvPr id="0" name=""/>
        <dsp:cNvSpPr/>
      </dsp:nvSpPr>
      <dsp:spPr>
        <a:xfrm rot="5400000">
          <a:off x="7495671" y="511767"/>
          <a:ext cx="82269" cy="8226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8405587"/>
                <a:satOff val="33686"/>
                <a:lumOff val="7301"/>
                <a:alphaOff val="0"/>
                <a:shade val="51000"/>
                <a:satMod val="130000"/>
              </a:schemeClr>
            </a:gs>
            <a:gs pos="80000">
              <a:schemeClr val="accent5">
                <a:hueOff val="-8405587"/>
                <a:satOff val="33686"/>
                <a:lumOff val="7301"/>
                <a:alphaOff val="0"/>
                <a:shade val="93000"/>
                <a:satMod val="130000"/>
              </a:schemeClr>
            </a:gs>
            <a:gs pos="100000">
              <a:schemeClr val="accent5">
                <a:hueOff val="-8405587"/>
                <a:satOff val="33686"/>
                <a:lumOff val="73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B8C6CE-D4B0-4464-A569-B1CBE79BBA55}">
      <dsp:nvSpPr>
        <dsp:cNvPr id="0" name=""/>
        <dsp:cNvSpPr/>
      </dsp:nvSpPr>
      <dsp:spPr>
        <a:xfrm>
          <a:off x="6596586" y="635170"/>
          <a:ext cx="1880440" cy="4701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9088100"/>
            <a:satOff val="40829"/>
            <a:lumOff val="280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9088100"/>
              <a:satOff val="40829"/>
              <a:lumOff val="28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50" b="0" kern="1200" dirty="0">
              <a:latin typeface="+mn-lt"/>
              <a:ea typeface="Cambria" panose="02040503050406030204" pitchFamily="18" charset="0"/>
            </a:rPr>
            <a:t>Nikshaya Mitra</a:t>
          </a:r>
        </a:p>
      </dsp:txBody>
      <dsp:txXfrm>
        <a:off x="6610355" y="648939"/>
        <a:ext cx="1852902" cy="442572"/>
      </dsp:txXfrm>
    </dsp:sp>
    <dsp:sp modelId="{94584BD8-B2EB-42AE-A8FC-2E8D1F28627C}">
      <dsp:nvSpPr>
        <dsp:cNvPr id="0" name=""/>
        <dsp:cNvSpPr/>
      </dsp:nvSpPr>
      <dsp:spPr>
        <a:xfrm rot="5400000">
          <a:off x="7495671" y="1146415"/>
          <a:ext cx="82269" cy="8226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9169732"/>
                <a:satOff val="36749"/>
                <a:lumOff val="7964"/>
                <a:alphaOff val="0"/>
                <a:shade val="51000"/>
                <a:satMod val="130000"/>
              </a:schemeClr>
            </a:gs>
            <a:gs pos="80000">
              <a:schemeClr val="accent5">
                <a:hueOff val="-9169732"/>
                <a:satOff val="36749"/>
                <a:lumOff val="7964"/>
                <a:alphaOff val="0"/>
                <a:shade val="93000"/>
                <a:satMod val="130000"/>
              </a:schemeClr>
            </a:gs>
            <a:gs pos="100000">
              <a:schemeClr val="accent5">
                <a:hueOff val="-9169732"/>
                <a:satOff val="36749"/>
                <a:lumOff val="79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755CCB-E16E-4EA1-B3C5-70DEBA167505}">
      <dsp:nvSpPr>
        <dsp:cNvPr id="0" name=""/>
        <dsp:cNvSpPr/>
      </dsp:nvSpPr>
      <dsp:spPr>
        <a:xfrm>
          <a:off x="6596586" y="1269819"/>
          <a:ext cx="1880440" cy="4701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9914290"/>
            <a:satOff val="44541"/>
            <a:lumOff val="306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9914290"/>
              <a:satOff val="44541"/>
              <a:lumOff val="30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50" b="0" kern="1200" dirty="0">
              <a:latin typeface="+mn-lt"/>
              <a:ea typeface="Cambria" panose="02040503050406030204" pitchFamily="18" charset="0"/>
            </a:rPr>
            <a:t>Capacity Building for Early identification</a:t>
          </a:r>
        </a:p>
      </dsp:txBody>
      <dsp:txXfrm>
        <a:off x="6610355" y="1283588"/>
        <a:ext cx="1852902" cy="442572"/>
      </dsp:txXfrm>
    </dsp:sp>
    <dsp:sp modelId="{27D507EA-00E4-406E-823C-BA8B25106EDE}">
      <dsp:nvSpPr>
        <dsp:cNvPr id="0" name=""/>
        <dsp:cNvSpPr/>
      </dsp:nvSpPr>
      <dsp:spPr>
        <a:xfrm rot="5400000">
          <a:off x="7495671" y="1781064"/>
          <a:ext cx="82269" cy="8226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6C4A9C-9166-4153-8B41-D49F42D4592D}">
      <dsp:nvSpPr>
        <dsp:cNvPr id="0" name=""/>
        <dsp:cNvSpPr/>
      </dsp:nvSpPr>
      <dsp:spPr>
        <a:xfrm>
          <a:off x="6596586" y="1904467"/>
          <a:ext cx="1880440" cy="4701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50" b="0" kern="1200" dirty="0">
              <a:latin typeface="+mn-lt"/>
              <a:ea typeface="Cambria" panose="02040503050406030204" pitchFamily="18" charset="0"/>
            </a:rPr>
            <a:t>Counselling support</a:t>
          </a:r>
        </a:p>
      </dsp:txBody>
      <dsp:txXfrm>
        <a:off x="6610355" y="1918236"/>
        <a:ext cx="1852902" cy="4425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1CFC0-9A68-47F8-9B28-356FC299EC50}">
      <dsp:nvSpPr>
        <dsp:cNvPr id="0" name=""/>
        <dsp:cNvSpPr/>
      </dsp:nvSpPr>
      <dsp:spPr>
        <a:xfrm>
          <a:off x="780558" y="138"/>
          <a:ext cx="1996042" cy="499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+mn-lt"/>
              <a:ea typeface="Cambria" panose="02040503050406030204" pitchFamily="18" charset="0"/>
            </a:rPr>
            <a:t>Education</a:t>
          </a:r>
          <a:endParaRPr lang="en-IN" sz="1050" b="1" kern="1200" dirty="0">
            <a:latin typeface="+mn-lt"/>
            <a:ea typeface="Cambria" panose="02040503050406030204" pitchFamily="18" charset="0"/>
          </a:endParaRPr>
        </a:p>
      </dsp:txBody>
      <dsp:txXfrm>
        <a:off x="795174" y="14754"/>
        <a:ext cx="1966810" cy="469778"/>
      </dsp:txXfrm>
    </dsp:sp>
    <dsp:sp modelId="{6BE3AA69-42AD-44EA-BFB3-5F80B399457B}">
      <dsp:nvSpPr>
        <dsp:cNvPr id="0" name=""/>
        <dsp:cNvSpPr/>
      </dsp:nvSpPr>
      <dsp:spPr>
        <a:xfrm rot="5400000">
          <a:off x="1734916" y="542812"/>
          <a:ext cx="87326" cy="8732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D3298F-AAC4-443A-A1BA-EFE4493567B8}">
      <dsp:nvSpPr>
        <dsp:cNvPr id="0" name=""/>
        <dsp:cNvSpPr/>
      </dsp:nvSpPr>
      <dsp:spPr>
        <a:xfrm>
          <a:off x="780558" y="673802"/>
          <a:ext cx="1996042" cy="4990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latin typeface="+mn-lt"/>
              <a:ea typeface="Cambria" panose="02040503050406030204" pitchFamily="18" charset="0"/>
            </a:rPr>
            <a:t>Activities for Overall physical, mental, cognitive development</a:t>
          </a:r>
          <a:endParaRPr lang="en-IN" sz="1000" b="0" kern="1200" dirty="0">
            <a:latin typeface="+mn-lt"/>
            <a:ea typeface="Cambria" panose="02040503050406030204" pitchFamily="18" charset="0"/>
          </a:endParaRPr>
        </a:p>
      </dsp:txBody>
      <dsp:txXfrm>
        <a:off x="795174" y="688418"/>
        <a:ext cx="1966810" cy="469778"/>
      </dsp:txXfrm>
    </dsp:sp>
    <dsp:sp modelId="{3CEE1E53-2F44-4CCA-9124-574603ABEA75}">
      <dsp:nvSpPr>
        <dsp:cNvPr id="0" name=""/>
        <dsp:cNvSpPr/>
      </dsp:nvSpPr>
      <dsp:spPr>
        <a:xfrm rot="5400000">
          <a:off x="1734916" y="1216476"/>
          <a:ext cx="87326" cy="8732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792F63-72A1-42B6-8A36-25A914CB2781}">
      <dsp:nvSpPr>
        <dsp:cNvPr id="0" name=""/>
        <dsp:cNvSpPr/>
      </dsp:nvSpPr>
      <dsp:spPr>
        <a:xfrm>
          <a:off x="780558" y="1347466"/>
          <a:ext cx="1996042" cy="4990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2685120"/>
            <a:satOff val="12063"/>
            <a:lumOff val="82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2685120"/>
              <a:satOff val="12063"/>
              <a:lumOff val="8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latin typeface="+mn-lt"/>
              <a:ea typeface="Cambria" panose="02040503050406030204" pitchFamily="18" charset="0"/>
            </a:rPr>
            <a:t>Strengthening skill of worker</a:t>
          </a:r>
          <a:endParaRPr lang="en-IN" sz="1100" b="0" kern="1200" dirty="0">
            <a:latin typeface="+mn-lt"/>
            <a:ea typeface="Cambria" panose="02040503050406030204" pitchFamily="18" charset="0"/>
          </a:endParaRPr>
        </a:p>
      </dsp:txBody>
      <dsp:txXfrm>
        <a:off x="795174" y="1362082"/>
        <a:ext cx="1966810" cy="469778"/>
      </dsp:txXfrm>
    </dsp:sp>
    <dsp:sp modelId="{61F6ED49-90D4-4FE3-AAAB-6FA6A968E802}">
      <dsp:nvSpPr>
        <dsp:cNvPr id="0" name=""/>
        <dsp:cNvSpPr/>
      </dsp:nvSpPr>
      <dsp:spPr>
        <a:xfrm rot="5400000">
          <a:off x="1734916" y="1890140"/>
          <a:ext cx="87326" cy="8732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A53622-A118-4737-BDBE-7E0ABA4B7441}">
      <dsp:nvSpPr>
        <dsp:cNvPr id="0" name=""/>
        <dsp:cNvSpPr/>
      </dsp:nvSpPr>
      <dsp:spPr>
        <a:xfrm>
          <a:off x="780558" y="2021131"/>
          <a:ext cx="1996042" cy="4990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50" b="0" kern="1200" dirty="0">
              <a:latin typeface="+mn-lt"/>
              <a:ea typeface="Cambria" panose="02040503050406030204" pitchFamily="18" charset="0"/>
            </a:rPr>
            <a:t>Stockholders support group</a:t>
          </a:r>
        </a:p>
      </dsp:txBody>
      <dsp:txXfrm>
        <a:off x="795174" y="2035747"/>
        <a:ext cx="1966810" cy="469778"/>
      </dsp:txXfrm>
    </dsp:sp>
    <dsp:sp modelId="{53D46689-4457-4E53-B040-BF472AD376EA}">
      <dsp:nvSpPr>
        <dsp:cNvPr id="0" name=""/>
        <dsp:cNvSpPr/>
      </dsp:nvSpPr>
      <dsp:spPr>
        <a:xfrm>
          <a:off x="3118722" y="0"/>
          <a:ext cx="1996042" cy="499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+mn-lt"/>
              <a:ea typeface="Cambria" panose="02040503050406030204" pitchFamily="18" charset="0"/>
            </a:rPr>
            <a:t>Malnutrition </a:t>
          </a:r>
          <a:endParaRPr lang="en-IN" sz="1050" b="1" kern="1200" dirty="0">
            <a:latin typeface="+mn-lt"/>
            <a:ea typeface="Cambria" panose="02040503050406030204" pitchFamily="18" charset="0"/>
          </a:endParaRPr>
        </a:p>
      </dsp:txBody>
      <dsp:txXfrm>
        <a:off x="3133338" y="14616"/>
        <a:ext cx="1966810" cy="469778"/>
      </dsp:txXfrm>
    </dsp:sp>
    <dsp:sp modelId="{4AF20FC4-5D30-4B5F-9622-5BCCC0E156E8}">
      <dsp:nvSpPr>
        <dsp:cNvPr id="0" name=""/>
        <dsp:cNvSpPr/>
      </dsp:nvSpPr>
      <dsp:spPr>
        <a:xfrm rot="5718855">
          <a:off x="4041518" y="542743"/>
          <a:ext cx="87773" cy="8732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56DD14-BF3A-4587-A983-CBFD323637C2}">
      <dsp:nvSpPr>
        <dsp:cNvPr id="0" name=""/>
        <dsp:cNvSpPr/>
      </dsp:nvSpPr>
      <dsp:spPr>
        <a:xfrm>
          <a:off x="3056046" y="673802"/>
          <a:ext cx="1996042" cy="4990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8055361"/>
            <a:satOff val="36190"/>
            <a:lumOff val="248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8055361"/>
              <a:satOff val="36190"/>
              <a:lumOff val="24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latin typeface="+mn-lt"/>
              <a:ea typeface="Cambria" panose="02040503050406030204" pitchFamily="18" charset="0"/>
            </a:rPr>
            <a:t>PD Hearth </a:t>
          </a:r>
          <a:endParaRPr lang="en-IN" sz="1050" b="0" kern="1200" dirty="0">
            <a:latin typeface="+mn-lt"/>
            <a:ea typeface="Cambria" panose="02040503050406030204" pitchFamily="18" charset="0"/>
          </a:endParaRPr>
        </a:p>
      </dsp:txBody>
      <dsp:txXfrm>
        <a:off x="3070662" y="688418"/>
        <a:ext cx="1966810" cy="469778"/>
      </dsp:txXfrm>
    </dsp:sp>
    <dsp:sp modelId="{8EF850B5-BFB1-4C50-9A53-C939DB483293}">
      <dsp:nvSpPr>
        <dsp:cNvPr id="0" name=""/>
        <dsp:cNvSpPr/>
      </dsp:nvSpPr>
      <dsp:spPr>
        <a:xfrm rot="5400000">
          <a:off x="4010404" y="1216476"/>
          <a:ext cx="87326" cy="8732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634DAE-4E79-4FA2-B1F8-A4868E920ACA}">
      <dsp:nvSpPr>
        <dsp:cNvPr id="0" name=""/>
        <dsp:cNvSpPr/>
      </dsp:nvSpPr>
      <dsp:spPr>
        <a:xfrm>
          <a:off x="3056046" y="1347466"/>
          <a:ext cx="1996042" cy="4990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50" b="0" kern="1200" dirty="0">
              <a:latin typeface="+mn-lt"/>
              <a:ea typeface="Cambria" panose="02040503050406030204" pitchFamily="18" charset="0"/>
            </a:rPr>
            <a:t>THR Training </a:t>
          </a:r>
        </a:p>
      </dsp:txBody>
      <dsp:txXfrm>
        <a:off x="3070662" y="1362082"/>
        <a:ext cx="1966810" cy="4697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5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733580F7-9891-4CED-97DE-7ABBD6DB3ED1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5" y="884203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291F6AA9-5467-44C6-BDDB-06FE23F09F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6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F6AA9-5467-44C6-BDDB-06FE23F09F0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12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F6AA9-5467-44C6-BDDB-06FE23F09F0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3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F6AA9-5467-44C6-BDDB-06FE23F09F0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3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6DC4F-0ECE-E058-5922-FEDE162F0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C21BE7-5DF2-DA2B-5D4A-4E0426F35B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C7E6C4-712B-0C05-85C8-F0E0D7845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5332D-9516-1275-02AE-517F22846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F6AA9-5467-44C6-BDDB-06FE23F09F0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10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F9F74-2EBC-2AD0-089D-233CB3F4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336C88-B484-4550-E6A7-5555D3A9A8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715784-2C39-2860-A441-93DD5E954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2D3C9-1A5C-7254-7392-2935B05BD3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F6AA9-5467-44C6-BDDB-06FE23F09F0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23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F6AA9-5467-44C6-BDDB-06FE23F09F0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15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F6AA9-5467-44C6-BDDB-06FE23F09F0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C73B-8D30-480A-94F0-10A67FB5E803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3E9-75DB-44A9-9902-66504BD7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1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C73B-8D30-480A-94F0-10A67FB5E803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3E9-75DB-44A9-9902-66504BD7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8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C73B-8D30-480A-94F0-10A67FB5E803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3E9-75DB-44A9-9902-66504BD7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3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C73B-8D30-480A-94F0-10A67FB5E803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3E9-75DB-44A9-9902-66504BD7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8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C73B-8D30-480A-94F0-10A67FB5E803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3E9-75DB-44A9-9902-66504BD7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5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C73B-8D30-480A-94F0-10A67FB5E803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3E9-75DB-44A9-9902-66504BD7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2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C73B-8D30-480A-94F0-10A67FB5E803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3E9-75DB-44A9-9902-66504BD7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7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C73B-8D30-480A-94F0-10A67FB5E803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3E9-75DB-44A9-9902-66504BD7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4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C73B-8D30-480A-94F0-10A67FB5E803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3E9-75DB-44A9-9902-66504BD7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6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C73B-8D30-480A-94F0-10A67FB5E803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3E9-75DB-44A9-9902-66504BD7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49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C73B-8D30-480A-94F0-10A67FB5E803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3E9-75DB-44A9-9902-66504BD7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0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3C73B-8D30-480A-94F0-10A67FB5E803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303E9-75DB-44A9-9902-66504BD7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6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7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74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73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7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routkorba@rediffmail.com" TargetMode="External"/><Relationship Id="rId2" Type="http://schemas.openxmlformats.org/officeDocument/2006/relationships/hyperlink" Target="mailto:sroutkorba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jpeg"/><Relationship Id="rId39" Type="http://schemas.openxmlformats.org/officeDocument/2006/relationships/image" Target="../media/image54.png"/><Relationship Id="rId21" Type="http://schemas.openxmlformats.org/officeDocument/2006/relationships/image" Target="../media/image36.jpeg"/><Relationship Id="rId34" Type="http://schemas.openxmlformats.org/officeDocument/2006/relationships/image" Target="../media/image49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6" Type="http://schemas.openxmlformats.org/officeDocument/2006/relationships/image" Target="../media/image31.png"/><Relationship Id="rId20" Type="http://schemas.openxmlformats.org/officeDocument/2006/relationships/image" Target="../media/image35.jpeg"/><Relationship Id="rId29" Type="http://schemas.openxmlformats.org/officeDocument/2006/relationships/image" Target="../media/image44.jpe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jpeg"/><Relationship Id="rId37" Type="http://schemas.openxmlformats.org/officeDocument/2006/relationships/image" Target="../media/image52.jpeg"/><Relationship Id="rId40" Type="http://schemas.openxmlformats.org/officeDocument/2006/relationships/image" Target="../media/image6.pn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31" Type="http://schemas.openxmlformats.org/officeDocument/2006/relationships/image" Target="../media/image46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jpeg"/><Relationship Id="rId27" Type="http://schemas.openxmlformats.org/officeDocument/2006/relationships/image" Target="../media/image42.png"/><Relationship Id="rId30" Type="http://schemas.openxmlformats.org/officeDocument/2006/relationships/image" Target="../media/image45.jpeg"/><Relationship Id="rId35" Type="http://schemas.openxmlformats.org/officeDocument/2006/relationships/image" Target="../media/image50.png"/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199192-FC2D-110C-0DAD-BA04F57AC368}"/>
              </a:ext>
            </a:extLst>
          </p:cNvPr>
          <p:cNvSpPr/>
          <p:nvPr/>
        </p:nvSpPr>
        <p:spPr>
          <a:xfrm>
            <a:off x="0" y="1203598"/>
            <a:ext cx="9144000" cy="39399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 descr="srout mono.wmf">
            <a:extLst>
              <a:ext uri="{FF2B5EF4-FFF2-40B4-BE49-F238E27FC236}">
                <a16:creationId xmlns:a16="http://schemas.microsoft.com/office/drawing/2014/main" id="{6A9A34F7-B639-3F14-87C4-D60AFA925F8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7511"/>
            <a:ext cx="1080120" cy="1017427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4DF230-E150-8F92-793E-2D2E939B8D88}"/>
              </a:ext>
            </a:extLst>
          </p:cNvPr>
          <p:cNvSpPr txBox="1"/>
          <p:nvPr/>
        </p:nvSpPr>
        <p:spPr>
          <a:xfrm>
            <a:off x="1835696" y="113141"/>
            <a:ext cx="72008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3650" b="1" dirty="0">
                <a:cs typeface="Arial" panose="020B0604020202020204" pitchFamily="34" charset="0"/>
              </a:rPr>
              <a:t>Social Revival Group of Urban Rural and Tribal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FE8DE8-80E2-AFD9-6947-88EE75EB6C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03"/>
          <a:stretch/>
        </p:blipFill>
        <p:spPr>
          <a:xfrm>
            <a:off x="2256845" y="3435846"/>
            <a:ext cx="1812986" cy="14527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person feeding a child&#10;&#10;Description automatically generated">
            <a:extLst>
              <a:ext uri="{FF2B5EF4-FFF2-40B4-BE49-F238E27FC236}">
                <a16:creationId xmlns:a16="http://schemas.microsoft.com/office/drawing/2014/main" id="{020A1D4F-3D57-0141-7716-5A15DCBB9C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48993"/>
            <a:ext cx="1884148" cy="165293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group of women sitting on the floor&#10;&#10;Description automatically generated">
            <a:extLst>
              <a:ext uri="{FF2B5EF4-FFF2-40B4-BE49-F238E27FC236}">
                <a16:creationId xmlns:a16="http://schemas.microsoft.com/office/drawing/2014/main" id="{60520D49-209D-C31D-8F01-6CE93CC5FC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04" y="3435846"/>
            <a:ext cx="1927437" cy="14527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46376EDC-19DB-CD41-324A-680FA4E09146}"/>
              </a:ext>
            </a:extLst>
          </p:cNvPr>
          <p:cNvSpPr txBox="1">
            <a:spLocks/>
          </p:cNvSpPr>
          <p:nvPr/>
        </p:nvSpPr>
        <p:spPr>
          <a:xfrm>
            <a:off x="2487316" y="1623253"/>
            <a:ext cx="6739036" cy="1896994"/>
          </a:xfrm>
          <a:prstGeom prst="rect">
            <a:avLst/>
          </a:prstGeom>
          <a:noFill/>
        </p:spPr>
        <p:txBody>
          <a:bodyPr vert="horz" lIns="121920" tIns="60960" rIns="121920" bIns="60960" rtlCol="0" anchor="b">
            <a:norm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2760A2"/>
                </a:solidFill>
                <a:latin typeface="Avenir Roman"/>
                <a:ea typeface="+mj-ea"/>
                <a:cs typeface="Avenir Roman"/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+mj-cs"/>
              </a:rPr>
              <a:t>Introduction of A grassroot Organization</a:t>
            </a:r>
          </a:p>
          <a:p>
            <a:pPr defTabSz="1219170">
              <a:lnSpc>
                <a:spcPct val="90000"/>
              </a:lnSpc>
              <a:defRPr/>
            </a:pPr>
            <a:endParaRPr lang="en-US" sz="18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+mj-cs"/>
            </a:endParaRPr>
          </a:p>
          <a:p>
            <a:pPr defTabSz="1219170">
              <a:lnSpc>
                <a:spcPct val="90000"/>
              </a:lnSpc>
              <a:defRPr/>
            </a:pPr>
            <a:r>
              <a:rPr lang="en-US" sz="1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+mj-cs"/>
              </a:rPr>
              <a:t>Serving More than 25 glorious  years </a:t>
            </a:r>
          </a:p>
          <a:p>
            <a:pPr marL="0" marR="0" lvl="0" indent="0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"/>
              <a:ea typeface="Verdana" panose="020B060403050404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6340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3A71FE99-82F0-0107-A3E4-9652D396551D}"/>
              </a:ext>
            </a:extLst>
          </p:cNvPr>
          <p:cNvSpPr/>
          <p:nvPr/>
        </p:nvSpPr>
        <p:spPr>
          <a:xfrm>
            <a:off x="321981" y="369254"/>
            <a:ext cx="1916930" cy="413143"/>
          </a:xfrm>
          <a:prstGeom prst="homePlate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CURRENT PROJECTS</a:t>
            </a:r>
            <a:r>
              <a:rPr lang="en-IN" sz="11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D44A2183-A112-6FF8-0067-7EDDECA7D359}"/>
              </a:ext>
            </a:extLst>
          </p:cNvPr>
          <p:cNvSpPr/>
          <p:nvPr/>
        </p:nvSpPr>
        <p:spPr>
          <a:xfrm>
            <a:off x="256354" y="996061"/>
            <a:ext cx="2092222" cy="999625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AROGYA PROJECT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(CSR BALCO HEALTH)</a:t>
            </a:r>
            <a:endParaRPr lang="en-IN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291ED7C3-60BA-1CCE-A76D-C97306B4A3B3}"/>
              </a:ext>
            </a:extLst>
          </p:cNvPr>
          <p:cNvSpPr/>
          <p:nvPr/>
        </p:nvSpPr>
        <p:spPr>
          <a:xfrm>
            <a:off x="2536506" y="2141004"/>
            <a:ext cx="2092222" cy="945136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SHAKTI SADAN Under Mission SHAKTI (WCD)</a:t>
            </a:r>
            <a:endParaRPr lang="en-IN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3FF1CCE-ECBA-9F54-449B-2480DD90DE51}"/>
              </a:ext>
            </a:extLst>
          </p:cNvPr>
          <p:cNvSpPr/>
          <p:nvPr/>
        </p:nvSpPr>
        <p:spPr>
          <a:xfrm>
            <a:off x="2489982" y="987575"/>
            <a:ext cx="2263575" cy="999626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CHILD HOME</a:t>
            </a:r>
            <a:b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(WCD)</a:t>
            </a:r>
            <a:endParaRPr lang="en-IN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ED346F90-C35F-76CD-971A-22E0BF910C77}"/>
              </a:ext>
            </a:extLst>
          </p:cNvPr>
          <p:cNvSpPr/>
          <p:nvPr/>
        </p:nvSpPr>
        <p:spPr>
          <a:xfrm>
            <a:off x="4846917" y="1325012"/>
            <a:ext cx="2263575" cy="1197545"/>
          </a:xfrm>
          <a:prstGeom prst="fram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WATERSHED (NABARD)</a:t>
            </a:r>
            <a:endParaRPr lang="en-IN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E7D03A40-95B5-77F7-8222-3C2A64F6AD89}"/>
              </a:ext>
            </a:extLst>
          </p:cNvPr>
          <p:cNvSpPr/>
          <p:nvPr/>
        </p:nvSpPr>
        <p:spPr>
          <a:xfrm>
            <a:off x="234615" y="2144389"/>
            <a:ext cx="2135700" cy="945136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NANDGHAR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(BALCO VEDANTA CSR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KORBA, Raipur, </a:t>
            </a:r>
            <a:r>
              <a:rPr lang="en-US" sz="1100" b="1" dirty="0" err="1">
                <a:solidFill>
                  <a:schemeClr val="tx1"/>
                </a:solidFill>
                <a:cs typeface="Arial" panose="020B0604020202020204" pitchFamily="34" charset="0"/>
              </a:rPr>
              <a:t>Kawardha</a:t>
            </a:r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  <a:endParaRPr lang="en-IN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7C24E9A2-3B81-EE4E-B6C9-34D0B83457CD}"/>
              </a:ext>
            </a:extLst>
          </p:cNvPr>
          <p:cNvSpPr/>
          <p:nvPr/>
        </p:nvSpPr>
        <p:spPr>
          <a:xfrm>
            <a:off x="4824992" y="2643758"/>
            <a:ext cx="2263574" cy="1086925"/>
          </a:xfrm>
          <a:prstGeom prst="fram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FARMERS PRODUCERS' ORGANIZATION (FPO) 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(NABARD)</a:t>
            </a:r>
            <a:endParaRPr lang="en-IN" sz="11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E5AF7B57-1EDB-A26E-B16A-AE5E0B38D086}"/>
              </a:ext>
            </a:extLst>
          </p:cNvPr>
          <p:cNvSpPr/>
          <p:nvPr/>
        </p:nvSpPr>
        <p:spPr>
          <a:xfrm>
            <a:off x="7192994" y="1294648"/>
            <a:ext cx="1905293" cy="1154742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JJM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 (PHED)  </a:t>
            </a:r>
            <a:endParaRPr lang="en-IN" sz="11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en-IN" sz="1100" b="1" dirty="0">
                <a:solidFill>
                  <a:schemeClr val="tx1"/>
                </a:solidFill>
                <a:cs typeface="Arial" panose="020B0604020202020204" pitchFamily="34" charset="0"/>
              </a:rPr>
              <a:t>KORBA and Shakti District of CG</a:t>
            </a:r>
            <a:endParaRPr lang="en-US" sz="11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190AB6E0-9C1C-941C-E6DB-CEA494B68E2A}"/>
              </a:ext>
            </a:extLst>
          </p:cNvPr>
          <p:cNvSpPr/>
          <p:nvPr/>
        </p:nvSpPr>
        <p:spPr>
          <a:xfrm>
            <a:off x="234615" y="4094294"/>
            <a:ext cx="2171532" cy="899137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Barra Community development project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(BACLO CSR)</a:t>
            </a:r>
            <a:endParaRPr lang="en-IN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851E57B4-91F7-9034-3857-C0B95162EB88}"/>
              </a:ext>
            </a:extLst>
          </p:cNvPr>
          <p:cNvSpPr/>
          <p:nvPr/>
        </p:nvSpPr>
        <p:spPr>
          <a:xfrm>
            <a:off x="4848721" y="3795886"/>
            <a:ext cx="2263575" cy="119754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cs typeface="Arial" panose="020B0604020202020204" pitchFamily="34" charset="0"/>
              </a:rPr>
              <a:t>Enhancing Livelihood for Tribal Families ensuring quality goat rearing with support Technical of Goat Trust </a:t>
            </a:r>
            <a:endParaRPr lang="en-IN" sz="105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4063DDE4-E68D-B01A-FEC4-F107FF839782}"/>
              </a:ext>
            </a:extLst>
          </p:cNvPr>
          <p:cNvSpPr/>
          <p:nvPr/>
        </p:nvSpPr>
        <p:spPr>
          <a:xfrm>
            <a:off x="2518512" y="4155924"/>
            <a:ext cx="2090334" cy="817757"/>
          </a:xfrm>
          <a:prstGeom prst="fram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Animal Welfare  (BALCO CSR)</a:t>
            </a:r>
            <a:endParaRPr lang="en-IN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981CAB9C-C2D0-20D5-D271-9150EF8B392A}"/>
              </a:ext>
            </a:extLst>
          </p:cNvPr>
          <p:cNvSpPr/>
          <p:nvPr/>
        </p:nvSpPr>
        <p:spPr>
          <a:xfrm>
            <a:off x="7179049" y="2631568"/>
            <a:ext cx="1905293" cy="1086925"/>
          </a:xfrm>
          <a:prstGeom prst="fram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Education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(ATHENA CSR)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Shakti (C.G.)</a:t>
            </a:r>
            <a:endParaRPr lang="en-IN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FC3F0FD7-B855-ACC3-94D7-06D613963FFC}"/>
              </a:ext>
            </a:extLst>
          </p:cNvPr>
          <p:cNvSpPr/>
          <p:nvPr/>
        </p:nvSpPr>
        <p:spPr>
          <a:xfrm>
            <a:off x="7214204" y="3776137"/>
            <a:ext cx="1905293" cy="1197545"/>
          </a:xfrm>
          <a:prstGeom prst="fram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TDH Nutrition and Biodiversity</a:t>
            </a:r>
            <a:endParaRPr lang="en-IN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15" name="object 16">
            <a:extLst>
              <a:ext uri="{FF2B5EF4-FFF2-40B4-BE49-F238E27FC236}">
                <a16:creationId xmlns:a16="http://schemas.microsoft.com/office/drawing/2014/main" id="{213DFA72-B4E1-17E2-488E-8973BCF9523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223" y="267494"/>
            <a:ext cx="106087" cy="4616065"/>
          </a:xfrm>
          <a:prstGeom prst="rect">
            <a:avLst/>
          </a:prstGeom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042AA8E3-115F-770A-F621-0DF6572300A0}"/>
              </a:ext>
            </a:extLst>
          </p:cNvPr>
          <p:cNvSpPr/>
          <p:nvPr/>
        </p:nvSpPr>
        <p:spPr>
          <a:xfrm>
            <a:off x="4874051" y="368604"/>
            <a:ext cx="2263575" cy="850262"/>
          </a:xfrm>
          <a:prstGeom prst="fram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Rural Crèche 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Balrampur District</a:t>
            </a:r>
            <a:endParaRPr lang="en-IN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0122E406-45E2-B196-2355-9C550242273E}"/>
              </a:ext>
            </a:extLst>
          </p:cNvPr>
          <p:cNvSpPr/>
          <p:nvPr/>
        </p:nvSpPr>
        <p:spPr>
          <a:xfrm>
            <a:off x="224730" y="3175031"/>
            <a:ext cx="2157746" cy="850262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UNNATI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(BACLO CSR Livelihood)</a:t>
            </a:r>
            <a:endParaRPr lang="en-IN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36ABD04A-D8D4-D787-E601-C2BECA524887}"/>
              </a:ext>
            </a:extLst>
          </p:cNvPr>
          <p:cNvSpPr/>
          <p:nvPr/>
        </p:nvSpPr>
        <p:spPr>
          <a:xfrm>
            <a:off x="2518781" y="3213126"/>
            <a:ext cx="2157746" cy="850262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Support Person JJ Act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(WCD, Shakti, </a:t>
            </a:r>
            <a:r>
              <a:rPr lang="en-US" sz="1100" b="1" dirty="0" err="1">
                <a:solidFill>
                  <a:schemeClr val="tx1"/>
                </a:solidFill>
                <a:cs typeface="Arial" panose="020B0604020202020204" pitchFamily="34" charset="0"/>
              </a:rPr>
              <a:t>Bilsapur</a:t>
            </a:r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, GPM, KORBA)</a:t>
            </a:r>
            <a:endParaRPr lang="en-IN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68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D6B18-5B23-9F1B-E9AB-69F0F1A93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3BD4E7B5-273B-4F54-AAA7-DFC1DEBDA124}"/>
              </a:ext>
            </a:extLst>
          </p:cNvPr>
          <p:cNvSpPr/>
          <p:nvPr/>
        </p:nvSpPr>
        <p:spPr>
          <a:xfrm>
            <a:off x="341452" y="162682"/>
            <a:ext cx="1916930" cy="413143"/>
          </a:xfrm>
          <a:prstGeom prst="homePlate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CURRENT PROJECTS</a:t>
            </a:r>
            <a:r>
              <a:rPr lang="en-IN" sz="11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10B9E79-C3E1-C107-1BE4-4CC676DAD689}"/>
              </a:ext>
            </a:extLst>
          </p:cNvPr>
          <p:cNvSpPr/>
          <p:nvPr/>
        </p:nvSpPr>
        <p:spPr>
          <a:xfrm>
            <a:off x="2663013" y="45780"/>
            <a:ext cx="3960440" cy="646946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AROGYA PROJECT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(CSR BALCO HEALTH)</a:t>
            </a:r>
            <a:endParaRPr lang="en-IN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15" name="object 16">
            <a:extLst>
              <a:ext uri="{FF2B5EF4-FFF2-40B4-BE49-F238E27FC236}">
                <a16:creationId xmlns:a16="http://schemas.microsoft.com/office/drawing/2014/main" id="{97289C65-69A5-EAAE-6C43-6988E0AFAA1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223" y="267494"/>
            <a:ext cx="106087" cy="4616065"/>
          </a:xfrm>
          <a:prstGeom prst="rect">
            <a:avLst/>
          </a:prstGeom>
        </p:spPr>
      </p:pic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15E6D7D2-0B54-1F54-F46C-1E75DFC80B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5076838"/>
              </p:ext>
            </p:extLst>
          </p:nvPr>
        </p:nvGraphicFramePr>
        <p:xfrm>
          <a:off x="179512" y="771550"/>
          <a:ext cx="8642507" cy="4279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1E626A03-9675-CD2A-2C61-F216E71C2AE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9" t="16005" r="23056"/>
          <a:stretch/>
        </p:blipFill>
        <p:spPr bwMode="auto">
          <a:xfrm>
            <a:off x="5436096" y="3254374"/>
            <a:ext cx="1267221" cy="180773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4C1C65D-B4F6-F306-6537-BF8E7F8810A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5" b="8332"/>
          <a:stretch/>
        </p:blipFill>
        <p:spPr bwMode="auto">
          <a:xfrm>
            <a:off x="6874460" y="3229610"/>
            <a:ext cx="1484736" cy="185726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A group of women and children in a classroom&#10;&#10;Description automatically generated">
            <a:extLst>
              <a:ext uri="{FF2B5EF4-FFF2-40B4-BE49-F238E27FC236}">
                <a16:creationId xmlns:a16="http://schemas.microsoft.com/office/drawing/2014/main" id="{1092B7B6-18E1-10A3-8108-8057E696D6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114" y="3242227"/>
            <a:ext cx="2575075" cy="175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03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1CC05-E29E-FFC7-5AD9-9B09D443A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A5753C86-09FA-AA35-455E-C234CCC05370}"/>
              </a:ext>
            </a:extLst>
          </p:cNvPr>
          <p:cNvSpPr/>
          <p:nvPr/>
        </p:nvSpPr>
        <p:spPr>
          <a:xfrm>
            <a:off x="341452" y="162682"/>
            <a:ext cx="1916930" cy="413143"/>
          </a:xfrm>
          <a:prstGeom prst="homePlate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CURRENT PROJECTS</a:t>
            </a:r>
            <a:r>
              <a:rPr lang="en-IN" sz="11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EEC41D2A-75EB-4827-D8A7-93586D258E39}"/>
              </a:ext>
            </a:extLst>
          </p:cNvPr>
          <p:cNvSpPr/>
          <p:nvPr/>
        </p:nvSpPr>
        <p:spPr>
          <a:xfrm>
            <a:off x="2663013" y="45780"/>
            <a:ext cx="3960440" cy="646946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Nandghar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(CSR BALCO Education)</a:t>
            </a:r>
            <a:endParaRPr lang="en-IN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15" name="object 16">
            <a:extLst>
              <a:ext uri="{FF2B5EF4-FFF2-40B4-BE49-F238E27FC236}">
                <a16:creationId xmlns:a16="http://schemas.microsoft.com/office/drawing/2014/main" id="{342F7A77-3BDD-4FC2-5DE3-A127759BB9C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223" y="267494"/>
            <a:ext cx="106087" cy="4616065"/>
          </a:xfrm>
          <a:prstGeom prst="rect">
            <a:avLst/>
          </a:prstGeom>
        </p:spPr>
      </p:pic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41C2572D-00DF-5E41-9F88-3A6EC5F3D4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0846788"/>
              </p:ext>
            </p:extLst>
          </p:nvPr>
        </p:nvGraphicFramePr>
        <p:xfrm>
          <a:off x="-468560" y="919564"/>
          <a:ext cx="5832647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0011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964488" y="152281"/>
            <a:ext cx="144016" cy="253468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ounded Rectangle 9"/>
          <p:cNvSpPr/>
          <p:nvPr/>
        </p:nvSpPr>
        <p:spPr>
          <a:xfrm>
            <a:off x="8964488" y="2485340"/>
            <a:ext cx="144016" cy="253468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ounded Rectangle 10"/>
          <p:cNvSpPr/>
          <p:nvPr/>
        </p:nvSpPr>
        <p:spPr>
          <a:xfrm>
            <a:off x="35496" y="71632"/>
            <a:ext cx="144016" cy="27881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ounded Rectangle 11"/>
          <p:cNvSpPr/>
          <p:nvPr/>
        </p:nvSpPr>
        <p:spPr>
          <a:xfrm>
            <a:off x="35496" y="2499742"/>
            <a:ext cx="144016" cy="253468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ounded Rectangle 12"/>
          <p:cNvSpPr/>
          <p:nvPr/>
        </p:nvSpPr>
        <p:spPr>
          <a:xfrm>
            <a:off x="4264164" y="51470"/>
            <a:ext cx="4844340" cy="14401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ounded Rectangle 13"/>
          <p:cNvSpPr/>
          <p:nvPr/>
        </p:nvSpPr>
        <p:spPr>
          <a:xfrm>
            <a:off x="35496" y="51470"/>
            <a:ext cx="4618101" cy="1440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ounded Rectangle 14"/>
          <p:cNvSpPr/>
          <p:nvPr/>
        </p:nvSpPr>
        <p:spPr>
          <a:xfrm>
            <a:off x="4490403" y="4948014"/>
            <a:ext cx="4618101" cy="1440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ounded Rectangle 15"/>
          <p:cNvSpPr/>
          <p:nvPr/>
        </p:nvSpPr>
        <p:spPr>
          <a:xfrm>
            <a:off x="35496" y="4948014"/>
            <a:ext cx="4844340" cy="14401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Arrow: Pentagon 3"/>
          <p:cNvSpPr/>
          <p:nvPr/>
        </p:nvSpPr>
        <p:spPr>
          <a:xfrm>
            <a:off x="268570" y="314915"/>
            <a:ext cx="1389279" cy="461665"/>
          </a:xfrm>
          <a:prstGeom prst="homePlate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Media Clippings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AC05CE-5CFB-BC45-9E93-719E0E794C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200" y="985835"/>
            <a:ext cx="2022709" cy="1725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F62092-1074-4ED0-2A95-635E5EF568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5857" y="835668"/>
            <a:ext cx="2537048" cy="2027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158805-409F-5E1B-F61E-72C9FD3598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911" y="2728119"/>
            <a:ext cx="1823285" cy="22027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8C93AB-544B-5389-32FF-92F713E50A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0541" y="383697"/>
            <a:ext cx="1933320" cy="24362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B2B05D5-B704-AC37-4D80-D13EAE2E4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7363" y="2974733"/>
            <a:ext cx="1853602" cy="18516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AEBFCD-5E81-C537-5D99-B84C7EF8CE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85" y="2976003"/>
            <a:ext cx="2075143" cy="189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96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30EAB-AD01-2AA6-0864-1044097FB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46A8176-DE8C-9E36-C024-05BBF1FE87CD}"/>
              </a:ext>
            </a:extLst>
          </p:cNvPr>
          <p:cNvSpPr/>
          <p:nvPr/>
        </p:nvSpPr>
        <p:spPr>
          <a:xfrm>
            <a:off x="8964488" y="152281"/>
            <a:ext cx="144016" cy="253468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AC33E44-46EE-3B2C-A324-660540119553}"/>
              </a:ext>
            </a:extLst>
          </p:cNvPr>
          <p:cNvSpPr/>
          <p:nvPr/>
        </p:nvSpPr>
        <p:spPr>
          <a:xfrm>
            <a:off x="8964488" y="2485340"/>
            <a:ext cx="144016" cy="253468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A660A1B-80F7-9808-F991-72D267716CC8}"/>
              </a:ext>
            </a:extLst>
          </p:cNvPr>
          <p:cNvSpPr/>
          <p:nvPr/>
        </p:nvSpPr>
        <p:spPr>
          <a:xfrm>
            <a:off x="35496" y="71632"/>
            <a:ext cx="144016" cy="27881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7979288-B6FC-B068-97E9-1239C83DE41A}"/>
              </a:ext>
            </a:extLst>
          </p:cNvPr>
          <p:cNvSpPr/>
          <p:nvPr/>
        </p:nvSpPr>
        <p:spPr>
          <a:xfrm>
            <a:off x="35496" y="2499742"/>
            <a:ext cx="144016" cy="253468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D778F0-18A0-1743-584B-099AECBE05A4}"/>
              </a:ext>
            </a:extLst>
          </p:cNvPr>
          <p:cNvSpPr/>
          <p:nvPr/>
        </p:nvSpPr>
        <p:spPr>
          <a:xfrm>
            <a:off x="4264164" y="51470"/>
            <a:ext cx="4844340" cy="14401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75CB01C-4A35-D678-B4FF-BF89F0D2F242}"/>
              </a:ext>
            </a:extLst>
          </p:cNvPr>
          <p:cNvSpPr/>
          <p:nvPr/>
        </p:nvSpPr>
        <p:spPr>
          <a:xfrm>
            <a:off x="35496" y="51470"/>
            <a:ext cx="4618101" cy="1440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B88434A-53BE-750F-81A8-2FA43A315405}"/>
              </a:ext>
            </a:extLst>
          </p:cNvPr>
          <p:cNvSpPr/>
          <p:nvPr/>
        </p:nvSpPr>
        <p:spPr>
          <a:xfrm>
            <a:off x="4490403" y="4948014"/>
            <a:ext cx="4618101" cy="1440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F9633B4-38F7-DF2D-E264-F6AF92E0A84A}"/>
              </a:ext>
            </a:extLst>
          </p:cNvPr>
          <p:cNvSpPr/>
          <p:nvPr/>
        </p:nvSpPr>
        <p:spPr>
          <a:xfrm>
            <a:off x="35496" y="4948014"/>
            <a:ext cx="4844340" cy="14401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C40C8A83-A7CB-96E0-E60D-7FC6AEE76803}"/>
              </a:ext>
            </a:extLst>
          </p:cNvPr>
          <p:cNvSpPr/>
          <p:nvPr/>
        </p:nvSpPr>
        <p:spPr>
          <a:xfrm>
            <a:off x="268570" y="314915"/>
            <a:ext cx="1389279" cy="461665"/>
          </a:xfrm>
          <a:prstGeom prst="homePlate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APPRECIATIONS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98891D-DF07-DEDC-770F-0BAD8B21E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1296" y="348794"/>
            <a:ext cx="1847132" cy="2250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C95D72-D576-11A3-3956-D583C18677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5135" y="627534"/>
            <a:ext cx="1790886" cy="2534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629E83-4980-0136-A0F6-616188B098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2728" y="1418238"/>
            <a:ext cx="2505791" cy="22121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FCE249-7FDE-35C5-962B-CBA66F36E3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485" y="2022613"/>
            <a:ext cx="2380264" cy="27411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9E40E5-DB85-21D5-102E-434F41EE57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1733" y="2628260"/>
            <a:ext cx="1535359" cy="200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03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47766-3361-606A-C1CF-17F50DD1C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68E33B8-9ED6-320B-A744-F26E5FDE0E16}"/>
              </a:ext>
            </a:extLst>
          </p:cNvPr>
          <p:cNvSpPr/>
          <p:nvPr/>
        </p:nvSpPr>
        <p:spPr>
          <a:xfrm>
            <a:off x="8964488" y="152281"/>
            <a:ext cx="144016" cy="253468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C477B73-2476-F767-FC9E-0B382CD8759E}"/>
              </a:ext>
            </a:extLst>
          </p:cNvPr>
          <p:cNvSpPr/>
          <p:nvPr/>
        </p:nvSpPr>
        <p:spPr>
          <a:xfrm>
            <a:off x="8964488" y="2485340"/>
            <a:ext cx="144016" cy="253468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80044FA-8182-FE8B-301F-A8C5A4E7FC6E}"/>
              </a:ext>
            </a:extLst>
          </p:cNvPr>
          <p:cNvSpPr/>
          <p:nvPr/>
        </p:nvSpPr>
        <p:spPr>
          <a:xfrm>
            <a:off x="35496" y="71632"/>
            <a:ext cx="144016" cy="27881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524D8C2-EE4F-88CE-CF66-59B1457C12C7}"/>
              </a:ext>
            </a:extLst>
          </p:cNvPr>
          <p:cNvSpPr/>
          <p:nvPr/>
        </p:nvSpPr>
        <p:spPr>
          <a:xfrm>
            <a:off x="35496" y="2499742"/>
            <a:ext cx="144016" cy="253468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75CD609-EDB5-E827-2BF8-359BCA19D858}"/>
              </a:ext>
            </a:extLst>
          </p:cNvPr>
          <p:cNvSpPr/>
          <p:nvPr/>
        </p:nvSpPr>
        <p:spPr>
          <a:xfrm>
            <a:off x="4264164" y="51470"/>
            <a:ext cx="4844340" cy="14401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3FE85F-4F5E-A877-F4DD-B2CCFA807DE7}"/>
              </a:ext>
            </a:extLst>
          </p:cNvPr>
          <p:cNvSpPr/>
          <p:nvPr/>
        </p:nvSpPr>
        <p:spPr>
          <a:xfrm>
            <a:off x="35496" y="51470"/>
            <a:ext cx="4618101" cy="1440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43BC733-7C63-2537-265C-61AA2DA58AAF}"/>
              </a:ext>
            </a:extLst>
          </p:cNvPr>
          <p:cNvSpPr/>
          <p:nvPr/>
        </p:nvSpPr>
        <p:spPr>
          <a:xfrm>
            <a:off x="4490403" y="4948014"/>
            <a:ext cx="4618101" cy="1440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6B13679-9EBE-78AF-EB43-83A1EBF3281F}"/>
              </a:ext>
            </a:extLst>
          </p:cNvPr>
          <p:cNvSpPr/>
          <p:nvPr/>
        </p:nvSpPr>
        <p:spPr>
          <a:xfrm>
            <a:off x="35496" y="4948014"/>
            <a:ext cx="4844340" cy="14401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66B00F0-4E0C-C838-C3B7-00E183442FDE}"/>
              </a:ext>
            </a:extLst>
          </p:cNvPr>
          <p:cNvSpPr/>
          <p:nvPr/>
        </p:nvSpPr>
        <p:spPr>
          <a:xfrm>
            <a:off x="268570" y="314915"/>
            <a:ext cx="1389279" cy="461665"/>
          </a:xfrm>
          <a:prstGeom prst="homePlate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APPRECIATIONS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5B116DA-F828-261D-D1FF-2A64CADAB557}"/>
              </a:ext>
            </a:extLst>
          </p:cNvPr>
          <p:cNvGraphicFramePr/>
          <p:nvPr/>
        </p:nvGraphicFramePr>
        <p:xfrm>
          <a:off x="6210235" y="837072"/>
          <a:ext cx="2682246" cy="2005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Bal gaurav award 2017.jpg">
            <a:extLst>
              <a:ext uri="{FF2B5EF4-FFF2-40B4-BE49-F238E27FC236}">
                <a16:creationId xmlns:a16="http://schemas.microsoft.com/office/drawing/2014/main" id="{E3052B98-0608-7C3A-6EB7-52D0F87C37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780200" y="457517"/>
            <a:ext cx="2022709" cy="2781820"/>
          </a:xfrm>
          <a:prstGeom prst="rect">
            <a:avLst/>
          </a:prstGeom>
        </p:spPr>
      </p:pic>
      <p:pic>
        <p:nvPicPr>
          <p:cNvPr id="7" name="Picture 6" descr="Bal gaurav award 2017.jpg">
            <a:extLst>
              <a:ext uri="{FF2B5EF4-FFF2-40B4-BE49-F238E27FC236}">
                <a16:creationId xmlns:a16="http://schemas.microsoft.com/office/drawing/2014/main" id="{A08BFEC1-D905-65C3-27C9-F80E25A6ED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1797" y="835668"/>
            <a:ext cx="2789105" cy="2027428"/>
          </a:xfrm>
          <a:prstGeom prst="rect">
            <a:avLst/>
          </a:prstGeom>
        </p:spPr>
      </p:pic>
      <p:pic>
        <p:nvPicPr>
          <p:cNvPr id="8" name="Picture 7" descr="Bal gaurav award 2017.jpg">
            <a:extLst>
              <a:ext uri="{FF2B5EF4-FFF2-40B4-BE49-F238E27FC236}">
                <a16:creationId xmlns:a16="http://schemas.microsoft.com/office/drawing/2014/main" id="{188334C3-FF7B-B821-9B41-4FF82309D27D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1585" y="2912356"/>
            <a:ext cx="2870880" cy="1925305"/>
          </a:xfrm>
          <a:prstGeom prst="rect">
            <a:avLst/>
          </a:prstGeom>
        </p:spPr>
      </p:pic>
      <p:pic>
        <p:nvPicPr>
          <p:cNvPr id="17" name="Picture 16" descr="Bal gaurav award 2017.jpg">
            <a:extLst>
              <a:ext uri="{FF2B5EF4-FFF2-40B4-BE49-F238E27FC236}">
                <a16:creationId xmlns:a16="http://schemas.microsoft.com/office/drawing/2014/main" id="{47B80109-1CBC-C599-B8AB-7A10E224485D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31052" y="2973450"/>
            <a:ext cx="2759850" cy="17734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B77372-84E0-0215-1E32-2C50CEF0710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23" y="2912100"/>
            <a:ext cx="2584492" cy="18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72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964488" y="152281"/>
            <a:ext cx="144016" cy="253468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ounded Rectangle 9"/>
          <p:cNvSpPr/>
          <p:nvPr/>
        </p:nvSpPr>
        <p:spPr>
          <a:xfrm>
            <a:off x="8964488" y="2485340"/>
            <a:ext cx="144016" cy="253468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ounded Rectangle 10"/>
          <p:cNvSpPr/>
          <p:nvPr/>
        </p:nvSpPr>
        <p:spPr>
          <a:xfrm>
            <a:off x="35496" y="71632"/>
            <a:ext cx="144016" cy="27881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ounded Rectangle 11"/>
          <p:cNvSpPr/>
          <p:nvPr/>
        </p:nvSpPr>
        <p:spPr>
          <a:xfrm>
            <a:off x="35496" y="2499742"/>
            <a:ext cx="144016" cy="253468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ounded Rectangle 12"/>
          <p:cNvSpPr/>
          <p:nvPr/>
        </p:nvSpPr>
        <p:spPr>
          <a:xfrm>
            <a:off x="4264164" y="51470"/>
            <a:ext cx="4844340" cy="14401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ounded Rectangle 13"/>
          <p:cNvSpPr/>
          <p:nvPr/>
        </p:nvSpPr>
        <p:spPr>
          <a:xfrm>
            <a:off x="35496" y="51470"/>
            <a:ext cx="4618101" cy="1440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ounded Rectangle 14"/>
          <p:cNvSpPr/>
          <p:nvPr/>
        </p:nvSpPr>
        <p:spPr>
          <a:xfrm>
            <a:off x="4490403" y="4948014"/>
            <a:ext cx="4618101" cy="1440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ounded Rectangle 15"/>
          <p:cNvSpPr/>
          <p:nvPr/>
        </p:nvSpPr>
        <p:spPr>
          <a:xfrm>
            <a:off x="35496" y="4948014"/>
            <a:ext cx="4844340" cy="14401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 descr="Bal gaurav award 2017.jpg">
            <a:extLst>
              <a:ext uri="{FF2B5EF4-FFF2-40B4-BE49-F238E27FC236}">
                <a16:creationId xmlns:a16="http://schemas.microsoft.com/office/drawing/2014/main" id="{CB8453CB-FAC6-F0E0-01AE-FC344B971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39" y="896009"/>
            <a:ext cx="2824062" cy="2054010"/>
          </a:xfrm>
          <a:prstGeom prst="rect">
            <a:avLst/>
          </a:prstGeom>
        </p:spPr>
      </p:pic>
      <p:pic>
        <p:nvPicPr>
          <p:cNvPr id="9" name="Picture 8" descr="Bal gaurav award 2017.jpg">
            <a:extLst>
              <a:ext uri="{FF2B5EF4-FFF2-40B4-BE49-F238E27FC236}">
                <a16:creationId xmlns:a16="http://schemas.microsoft.com/office/drawing/2014/main" id="{E6F9D094-8C65-AD9D-7E27-4A963E355F3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90590" y="917776"/>
            <a:ext cx="2965586" cy="2054011"/>
          </a:xfrm>
          <a:prstGeom prst="rect">
            <a:avLst/>
          </a:prstGeom>
        </p:spPr>
      </p:pic>
      <p:pic>
        <p:nvPicPr>
          <p:cNvPr id="18" name="Picture 17" descr="Bal gaurav award 2017.jpg">
            <a:extLst>
              <a:ext uri="{FF2B5EF4-FFF2-40B4-BE49-F238E27FC236}">
                <a16:creationId xmlns:a16="http://schemas.microsoft.com/office/drawing/2014/main" id="{4D914229-3481-ED62-62DD-CE01BDFF4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748083" y="2526877"/>
            <a:ext cx="1917459" cy="2754713"/>
          </a:xfrm>
          <a:prstGeom prst="rect">
            <a:avLst/>
          </a:prstGeom>
        </p:spPr>
      </p:pic>
      <p:pic>
        <p:nvPicPr>
          <p:cNvPr id="20" name="Picture 19" descr="Bal gaurav award 2017.jpg">
            <a:extLst>
              <a:ext uri="{FF2B5EF4-FFF2-40B4-BE49-F238E27FC236}">
                <a16:creationId xmlns:a16="http://schemas.microsoft.com/office/drawing/2014/main" id="{0856ADEC-202E-CBDF-C18E-C42427016D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783721" y="2421715"/>
            <a:ext cx="1917459" cy="2896279"/>
          </a:xfrm>
          <a:prstGeom prst="rect">
            <a:avLst/>
          </a:prstGeom>
        </p:spPr>
      </p:pic>
      <p:pic>
        <p:nvPicPr>
          <p:cNvPr id="21" name="Picture 20" descr="Bal gaurav award 2017.jpg">
            <a:extLst>
              <a:ext uri="{FF2B5EF4-FFF2-40B4-BE49-F238E27FC236}">
                <a16:creationId xmlns:a16="http://schemas.microsoft.com/office/drawing/2014/main" id="{BBE8E7FB-72EA-B5EB-B547-8A231FF04C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0560" y="1349825"/>
            <a:ext cx="2439544" cy="3243923"/>
          </a:xfrm>
          <a:prstGeom prst="rect">
            <a:avLst/>
          </a:prstGeom>
        </p:spPr>
      </p:pic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0610B239-1239-7072-04ED-64163F4CA9CF}"/>
              </a:ext>
            </a:extLst>
          </p:cNvPr>
          <p:cNvSpPr/>
          <p:nvPr/>
        </p:nvSpPr>
        <p:spPr>
          <a:xfrm>
            <a:off x="312868" y="280537"/>
            <a:ext cx="1389279" cy="461665"/>
          </a:xfrm>
          <a:prstGeom prst="homePlate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APPRECIATIONS </a:t>
            </a:r>
          </a:p>
        </p:txBody>
      </p:sp>
    </p:spTree>
    <p:extLst>
      <p:ext uri="{BB962C8B-B14F-4D97-AF65-F5344CB8AC3E}">
        <p14:creationId xmlns:p14="http://schemas.microsoft.com/office/powerpoint/2010/main" val="224446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964488" y="152281"/>
            <a:ext cx="144016" cy="253468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ounded Rectangle 9"/>
          <p:cNvSpPr/>
          <p:nvPr/>
        </p:nvSpPr>
        <p:spPr>
          <a:xfrm>
            <a:off x="8964488" y="2485340"/>
            <a:ext cx="144016" cy="253468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ounded Rectangle 10"/>
          <p:cNvSpPr/>
          <p:nvPr/>
        </p:nvSpPr>
        <p:spPr>
          <a:xfrm>
            <a:off x="35496" y="71632"/>
            <a:ext cx="144016" cy="27881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ounded Rectangle 11"/>
          <p:cNvSpPr/>
          <p:nvPr/>
        </p:nvSpPr>
        <p:spPr>
          <a:xfrm>
            <a:off x="35496" y="2499742"/>
            <a:ext cx="144016" cy="253468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ounded Rectangle 12"/>
          <p:cNvSpPr/>
          <p:nvPr/>
        </p:nvSpPr>
        <p:spPr>
          <a:xfrm>
            <a:off x="4264164" y="51470"/>
            <a:ext cx="4844340" cy="14401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ounded Rectangle 13"/>
          <p:cNvSpPr/>
          <p:nvPr/>
        </p:nvSpPr>
        <p:spPr>
          <a:xfrm>
            <a:off x="35496" y="51470"/>
            <a:ext cx="4618101" cy="1440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ounded Rectangle 14"/>
          <p:cNvSpPr/>
          <p:nvPr/>
        </p:nvSpPr>
        <p:spPr>
          <a:xfrm>
            <a:off x="4490403" y="4948014"/>
            <a:ext cx="4618101" cy="1440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ounded Rectangle 15"/>
          <p:cNvSpPr/>
          <p:nvPr/>
        </p:nvSpPr>
        <p:spPr>
          <a:xfrm>
            <a:off x="35496" y="4948014"/>
            <a:ext cx="4844340" cy="14401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AutoShape 20" descr="Thank You 3D Illustration">
            <a:extLst>
              <a:ext uri="{FF2B5EF4-FFF2-40B4-BE49-F238E27FC236}">
                <a16:creationId xmlns:a16="http://schemas.microsoft.com/office/drawing/2014/main" id="{9ECEF425-AAA0-955E-1BBD-76AE7AB9F6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22" descr="Thank You 3D Illustration">
            <a:extLst>
              <a:ext uri="{FF2B5EF4-FFF2-40B4-BE49-F238E27FC236}">
                <a16:creationId xmlns:a16="http://schemas.microsoft.com/office/drawing/2014/main" id="{000215FC-5437-255A-4B95-7ACC6F389E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24" descr="Thank You 3D Illustration">
            <a:extLst>
              <a:ext uri="{FF2B5EF4-FFF2-40B4-BE49-F238E27FC236}">
                <a16:creationId xmlns:a16="http://schemas.microsoft.com/office/drawing/2014/main" id="{DC2F4825-D984-ADC3-1326-83496C2413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724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124" name="Picture 28" descr="Thank You 3D Wallpapers - Top Free Thank You 3D Backgrounds -  WallpaperAccess">
            <a:extLst>
              <a:ext uri="{FF2B5EF4-FFF2-40B4-BE49-F238E27FC236}">
                <a16:creationId xmlns:a16="http://schemas.microsoft.com/office/drawing/2014/main" id="{3FC99A09-43C3-0CC7-32D4-276A9BD60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02" y="2601796"/>
            <a:ext cx="4277896" cy="240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5135D6-FC6A-CD88-CFDE-1A41A322D4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14" y="1627836"/>
            <a:ext cx="4700702" cy="211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2988-9394-5FB8-DC6D-28B9B485288D}"/>
              </a:ext>
            </a:extLst>
          </p:cNvPr>
          <p:cNvSpPr txBox="1">
            <a:spLocks/>
          </p:cNvSpPr>
          <p:nvPr/>
        </p:nvSpPr>
        <p:spPr>
          <a:xfrm>
            <a:off x="1907704" y="84802"/>
            <a:ext cx="6391250" cy="3502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+mn-lt"/>
                <a:cs typeface="Arial" panose="020B0604020202020204" pitchFamily="34" charset="0"/>
              </a:rPr>
              <a:t>Registrations/Legal compliances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B2A30-E87E-7BA6-4255-CD141B17B39D}"/>
              </a:ext>
            </a:extLst>
          </p:cNvPr>
          <p:cNvSpPr txBox="1">
            <a:spLocks/>
          </p:cNvSpPr>
          <p:nvPr/>
        </p:nvSpPr>
        <p:spPr>
          <a:xfrm>
            <a:off x="95864" y="675577"/>
            <a:ext cx="8893278" cy="2067623"/>
          </a:xfrm>
          <a:prstGeom prst="rect">
            <a:avLst/>
          </a:prstGeom>
        </p:spPr>
        <p:txBody>
          <a:bodyPr numCol="2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society registered under M.P. Society Registration </a:t>
            </a:r>
            <a:r>
              <a:rPr lang="en-US" sz="1050" dirty="0">
                <a:solidFill>
                  <a:srgbClr val="002060"/>
                </a:solidFill>
                <a:cs typeface="Arial" panose="020B0604020202020204" pitchFamily="34" charset="0"/>
              </a:rPr>
              <a:t>Act</a:t>
            </a:r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1973.</a:t>
            </a:r>
          </a:p>
          <a:p>
            <a:pPr>
              <a:lnSpc>
                <a:spcPct val="100000"/>
              </a:lnSpc>
            </a:pP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 no</a:t>
            </a:r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2492, Date – 29.04.1999</a:t>
            </a:r>
          </a:p>
          <a:p>
            <a:pPr>
              <a:lnSpc>
                <a:spcPct val="100000"/>
              </a:lnSpc>
            </a:pP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Address</a:t>
            </a:r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 : 25 Irrigation colony, </a:t>
            </a:r>
            <a:r>
              <a:rPr lang="en-US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Darri</a:t>
            </a:r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Korba</a:t>
            </a:r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(C.G.)</a:t>
            </a:r>
          </a:p>
          <a:p>
            <a:pPr>
              <a:lnSpc>
                <a:spcPct val="100000"/>
              </a:lnSpc>
            </a:pP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NITI Aayog  </a:t>
            </a:r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Unique ID – CG/2009/0015818.</a:t>
            </a:r>
          </a:p>
          <a:p>
            <a:pPr>
              <a:lnSpc>
                <a:spcPct val="100000"/>
              </a:lnSpc>
            </a:pP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Ministry of Corporate Affairs Registration number -  </a:t>
            </a:r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CSR00001960</a:t>
            </a:r>
            <a:endParaRPr lang="en-US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Tax 12 (A)</a:t>
            </a:r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 AAETS3216NE20142</a:t>
            </a:r>
          </a:p>
          <a:p>
            <a:pPr>
              <a:lnSpc>
                <a:spcPct val="100000"/>
              </a:lnSpc>
            </a:pP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G</a:t>
            </a:r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AAETS3216NF20211</a:t>
            </a:r>
          </a:p>
          <a:p>
            <a:pPr>
              <a:lnSpc>
                <a:spcPct val="100000"/>
              </a:lnSpc>
            </a:pP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FCRA-</a:t>
            </a:r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900" dirty="0">
                <a:latin typeface="Arial" panose="020B0604020202020204" pitchFamily="34" charset="0"/>
                <a:cs typeface="Arial" panose="020B0604020202020204" pitchFamily="34" charset="0"/>
              </a:rPr>
              <a:t>327610002</a:t>
            </a:r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I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IN" sz="900" dirty="0">
                <a:latin typeface="Arial" panose="020B0604020202020204" pitchFamily="34" charset="0"/>
                <a:cs typeface="Arial" panose="020B0604020202020204" pitchFamily="34" charset="0"/>
              </a:rPr>
              <a:t>-12-2027)</a:t>
            </a:r>
            <a:endParaRPr lang="en-US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 No </a:t>
            </a:r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 </a:t>
            </a:r>
            <a:r>
              <a:rPr lang="en-US" sz="10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T S 3 2 1 6 N</a:t>
            </a:r>
          </a:p>
          <a:p>
            <a:pPr>
              <a:lnSpc>
                <a:spcPct val="100000"/>
              </a:lnSpc>
            </a:pP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sroutkorba@gmail.com</a:t>
            </a:r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sroutkorba@rediffmail.com</a:t>
            </a:r>
            <a:endParaRPr lang="en-US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Website-</a:t>
            </a:r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www.srout.org	</a:t>
            </a:r>
          </a:p>
          <a:p>
            <a:pPr>
              <a:lnSpc>
                <a:spcPct val="150000"/>
              </a:lnSpc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ECA8D3-33B5-BBA4-E0F8-00BEDC0EDA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" r="11154" b="47984"/>
          <a:stretch/>
        </p:blipFill>
        <p:spPr>
          <a:xfrm>
            <a:off x="179512" y="2815937"/>
            <a:ext cx="8893278" cy="2067623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E42D9628-C61E-4B23-CC14-2BFE9376DCD9}"/>
              </a:ext>
            </a:extLst>
          </p:cNvPr>
          <p:cNvSpPr/>
          <p:nvPr/>
        </p:nvSpPr>
        <p:spPr>
          <a:xfrm>
            <a:off x="232713" y="29107"/>
            <a:ext cx="1302178" cy="461665"/>
          </a:xfrm>
          <a:prstGeom prst="homePlate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5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ABOUT SROUT</a:t>
            </a:r>
          </a:p>
        </p:txBody>
      </p:sp>
      <p:pic>
        <p:nvPicPr>
          <p:cNvPr id="5" name="object 16">
            <a:extLst>
              <a:ext uri="{FF2B5EF4-FFF2-40B4-BE49-F238E27FC236}">
                <a16:creationId xmlns:a16="http://schemas.microsoft.com/office/drawing/2014/main" id="{1E1B02BC-265D-8862-9C69-74B6A87F6E7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10223" y="267494"/>
            <a:ext cx="106087" cy="461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02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/>
          <p:cNvSpPr/>
          <p:nvPr/>
        </p:nvSpPr>
        <p:spPr>
          <a:xfrm>
            <a:off x="268571" y="314915"/>
            <a:ext cx="1302178" cy="461665"/>
          </a:xfrm>
          <a:prstGeom prst="homePlate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5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ABOUT SROUT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0DA089-1222-94B1-DA71-EB8F440898D8}"/>
              </a:ext>
            </a:extLst>
          </p:cNvPr>
          <p:cNvSpPr txBox="1"/>
          <p:nvPr/>
        </p:nvSpPr>
        <p:spPr>
          <a:xfrm>
            <a:off x="457955" y="2943608"/>
            <a:ext cx="8352928" cy="817245"/>
          </a:xfrm>
          <a:prstGeom prst="round2Diag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333333"/>
                </a:solidFill>
              </a:rPr>
              <a:t>			</a:t>
            </a:r>
            <a:r>
              <a:rPr lang="en-US" b="1" dirty="0">
                <a:solidFill>
                  <a:srgbClr val="333333"/>
                </a:solidFill>
                <a:latin typeface="Roboto Slab" panose="020B0604020202020204" pitchFamily="2" charset="0"/>
              </a:rPr>
              <a:t>		</a:t>
            </a:r>
            <a:r>
              <a:rPr lang="en-US" b="1" i="0" dirty="0">
                <a:solidFill>
                  <a:srgbClr val="333333"/>
                </a:solidFill>
                <a:effectLst/>
                <a:latin typeface="Roboto Slab" panose="020B0604020202020204" pitchFamily="2" charset="0"/>
              </a:rPr>
              <a:t>		</a:t>
            </a:r>
          </a:p>
          <a:p>
            <a:pPr algn="l"/>
            <a:endParaRPr lang="en-US" b="1" i="0" dirty="0">
              <a:solidFill>
                <a:srgbClr val="333333"/>
              </a:solidFill>
              <a:effectLst/>
              <a:latin typeface="Roboto Slab" panose="020B0604020202020204" pitchFamily="2" charset="0"/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3FAFC7F-FBA9-2918-ECBF-A13D822C4171}"/>
              </a:ext>
            </a:extLst>
          </p:cNvPr>
          <p:cNvSpPr txBox="1">
            <a:spLocks/>
          </p:cNvSpPr>
          <p:nvPr/>
        </p:nvSpPr>
        <p:spPr>
          <a:xfrm>
            <a:off x="1015296" y="1720215"/>
            <a:ext cx="2536800" cy="627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>
                <a:solidFill>
                  <a:schemeClr val="accent1"/>
                </a:solidFill>
                <a:cs typeface="Arial" panose="020B0604020202020204" pitchFamily="34" charset="0"/>
              </a:rPr>
              <a:t>Focus Areas</a:t>
            </a:r>
            <a:endParaRPr lang="en-IN" sz="2400" b="1" u="sng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ED695B1-0D20-044C-F787-1B8155220F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8068625"/>
              </p:ext>
            </p:extLst>
          </p:nvPr>
        </p:nvGraphicFramePr>
        <p:xfrm>
          <a:off x="4036641" y="555526"/>
          <a:ext cx="4495799" cy="4209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FEE71C3-D4A0-DD84-2C49-13E55C3FC4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3" y="3075806"/>
            <a:ext cx="3689971" cy="173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ject 16">
            <a:extLst>
              <a:ext uri="{FF2B5EF4-FFF2-40B4-BE49-F238E27FC236}">
                <a16:creationId xmlns:a16="http://schemas.microsoft.com/office/drawing/2014/main" id="{19CD240C-4D87-31DB-FBA0-F476AFEC6467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-10223" y="267494"/>
            <a:ext cx="106087" cy="461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3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801B4-AA5D-AEC5-64B4-CCB422F1F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8A0D1-01E7-3048-4A11-DB12034B9310}"/>
              </a:ext>
            </a:extLst>
          </p:cNvPr>
          <p:cNvSpPr txBox="1">
            <a:spLocks/>
          </p:cNvSpPr>
          <p:nvPr/>
        </p:nvSpPr>
        <p:spPr>
          <a:xfrm>
            <a:off x="1907704" y="84802"/>
            <a:ext cx="6391250" cy="3502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+mn-lt"/>
                <a:cs typeface="Arial" panose="020B0604020202020204" pitchFamily="34" charset="0"/>
              </a:rPr>
              <a:t>Initiation 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CD20338A-1D36-2FB6-CF45-B4B8BAE8571A}"/>
              </a:ext>
            </a:extLst>
          </p:cNvPr>
          <p:cNvSpPr/>
          <p:nvPr/>
        </p:nvSpPr>
        <p:spPr>
          <a:xfrm>
            <a:off x="232713" y="29107"/>
            <a:ext cx="1302178" cy="461665"/>
          </a:xfrm>
          <a:prstGeom prst="homePlate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5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ABOUT SROUT</a:t>
            </a:r>
          </a:p>
        </p:txBody>
      </p:sp>
      <p:pic>
        <p:nvPicPr>
          <p:cNvPr id="5" name="object 16">
            <a:extLst>
              <a:ext uri="{FF2B5EF4-FFF2-40B4-BE49-F238E27FC236}">
                <a16:creationId xmlns:a16="http://schemas.microsoft.com/office/drawing/2014/main" id="{1A50CC31-76AB-60B1-7EB5-9C9FAAB42B8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223" y="267494"/>
            <a:ext cx="106087" cy="46160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ED3377-E65A-7731-17BC-58B9D0236AD4}"/>
              </a:ext>
            </a:extLst>
          </p:cNvPr>
          <p:cNvSpPr txBox="1"/>
          <p:nvPr/>
        </p:nvSpPr>
        <p:spPr>
          <a:xfrm>
            <a:off x="232713" y="599483"/>
            <a:ext cx="5059367" cy="1076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9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Journey</a:t>
            </a:r>
            <a:endParaRPr lang="en-IN" sz="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journey commenced in 1999 in the </a:t>
            </a:r>
            <a:r>
              <a:rPr lang="en-IN" sz="9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Korba</a:t>
            </a:r>
            <a:r>
              <a:rPr lang="en-IN" sz="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district, where we were entrusted with the mission of becoming the implementing agency for CARE India's Integrated Nutrition and Health Program. As we shared our vision of a brighter </a:t>
            </a:r>
            <a:r>
              <a:rPr lang="en-IN" sz="9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Korba</a:t>
            </a:r>
            <a:r>
              <a:rPr lang="en-IN" sz="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with CARE India, it became evident that this vision needed a local champion to bring it to life. Thus, SROUT was born, and our commitment to the development of our local community was set in stone.</a:t>
            </a:r>
            <a:endParaRPr lang="en-IN" sz="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7D79EB-21F2-817A-B748-884A60719A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2120" y="707898"/>
            <a:ext cx="3007298" cy="1353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Arrow: Pentagon 8">
            <a:extLst>
              <a:ext uri="{FF2B5EF4-FFF2-40B4-BE49-F238E27FC236}">
                <a16:creationId xmlns:a16="http://schemas.microsoft.com/office/drawing/2014/main" id="{2FC9091A-9927-6C92-0CB2-0CEB4B453FD7}"/>
              </a:ext>
            </a:extLst>
          </p:cNvPr>
          <p:cNvSpPr/>
          <p:nvPr/>
        </p:nvSpPr>
        <p:spPr>
          <a:xfrm>
            <a:off x="232713" y="1755795"/>
            <a:ext cx="1302178" cy="461665"/>
          </a:xfrm>
          <a:prstGeom prst="homePlate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5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Learning 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F973CB55-D362-4F4D-5306-7AC8788E7E44}"/>
              </a:ext>
            </a:extLst>
          </p:cNvPr>
          <p:cNvSpPr/>
          <p:nvPr/>
        </p:nvSpPr>
        <p:spPr>
          <a:xfrm>
            <a:off x="201934" y="2234197"/>
            <a:ext cx="2179047" cy="1064088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INHP 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(Integrated Nutrition and Health program)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CARE </a:t>
            </a:r>
            <a:endParaRPr lang="en-IN" sz="11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CC101B26-4DCA-1E84-09D0-720317CB5D09}"/>
              </a:ext>
            </a:extLst>
          </p:cNvPr>
          <p:cNvSpPr/>
          <p:nvPr/>
        </p:nvSpPr>
        <p:spPr>
          <a:xfrm>
            <a:off x="2438286" y="2234197"/>
            <a:ext cx="2179047" cy="1064088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CHAYAN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(Targeted Intervention HIV/AIDS)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CARE </a:t>
            </a:r>
            <a:endParaRPr lang="en-IN" sz="11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9B5DFA45-CB92-CB90-F158-D6A9F1B66520}"/>
              </a:ext>
            </a:extLst>
          </p:cNvPr>
          <p:cNvSpPr/>
          <p:nvPr/>
        </p:nvSpPr>
        <p:spPr>
          <a:xfrm>
            <a:off x="4650271" y="2217460"/>
            <a:ext cx="2179047" cy="1064088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Targeted Intervention 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(Targeted Intervention HIV/AIDS)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CG SACS </a:t>
            </a:r>
            <a:endParaRPr lang="en-IN" sz="11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97880E5-5DE1-ED49-A811-4052FA418B31}"/>
              </a:ext>
            </a:extLst>
          </p:cNvPr>
          <p:cNvSpPr/>
          <p:nvPr/>
        </p:nvSpPr>
        <p:spPr>
          <a:xfrm>
            <a:off x="197327" y="3419678"/>
            <a:ext cx="1302178" cy="461665"/>
          </a:xfrm>
          <a:prstGeom prst="homePlate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5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Successful Replication </a:t>
            </a: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388927A6-4A98-2A7C-0D10-8AE2A2926B39}"/>
              </a:ext>
            </a:extLst>
          </p:cNvPr>
          <p:cNvSpPr/>
          <p:nvPr/>
        </p:nvSpPr>
        <p:spPr>
          <a:xfrm>
            <a:off x="177852" y="3960885"/>
            <a:ext cx="2065810" cy="1008801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MAMTA 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(Integrated Nutrition and Health program)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Balco </a:t>
            </a:r>
            <a:r>
              <a:rPr lang="en-US" sz="1100" b="1" dirty="0" err="1">
                <a:solidFill>
                  <a:schemeClr val="tx1"/>
                </a:solidFill>
                <a:cs typeface="Arial" panose="020B0604020202020204" pitchFamily="34" charset="0"/>
              </a:rPr>
              <a:t>CSr</a:t>
            </a:r>
            <a:endParaRPr lang="en-IN" sz="11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D6ECC0B2-C1F8-9137-ACC8-65EE37B527E9}"/>
              </a:ext>
            </a:extLst>
          </p:cNvPr>
          <p:cNvSpPr/>
          <p:nvPr/>
        </p:nvSpPr>
        <p:spPr>
          <a:xfrm>
            <a:off x="2499751" y="3960884"/>
            <a:ext cx="2179047" cy="1008801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JAGRITI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(HIV/AIDS Awareness)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Balco CSR</a:t>
            </a:r>
            <a:endParaRPr lang="en-IN" sz="11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87221818-4EA1-2A47-C33F-BE78D8701B13}"/>
              </a:ext>
            </a:extLst>
          </p:cNvPr>
          <p:cNvSpPr/>
          <p:nvPr/>
        </p:nvSpPr>
        <p:spPr>
          <a:xfrm>
            <a:off x="6888298" y="2217460"/>
            <a:ext cx="2179047" cy="1064088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Pilot project  MITANIN ASHA </a:t>
            </a:r>
            <a:endParaRPr lang="en-IN" sz="11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10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63020-14C9-3EDF-06A6-61CA0A6A7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6D58E-332C-D2C5-50C4-8D2CB2BBAF1B}"/>
              </a:ext>
            </a:extLst>
          </p:cNvPr>
          <p:cNvSpPr txBox="1">
            <a:spLocks/>
          </p:cNvSpPr>
          <p:nvPr/>
        </p:nvSpPr>
        <p:spPr>
          <a:xfrm>
            <a:off x="1907704" y="84802"/>
            <a:ext cx="6391250" cy="3502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+mn-lt"/>
                <a:cs typeface="Arial" panose="020B0604020202020204" pitchFamily="34" charset="0"/>
              </a:rPr>
              <a:t>Major Projects 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2217166-EA8E-A1F5-4F0F-E4CFE4919235}"/>
              </a:ext>
            </a:extLst>
          </p:cNvPr>
          <p:cNvSpPr/>
          <p:nvPr/>
        </p:nvSpPr>
        <p:spPr>
          <a:xfrm>
            <a:off x="232713" y="29107"/>
            <a:ext cx="1302178" cy="461665"/>
          </a:xfrm>
          <a:prstGeom prst="homePlate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5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ABOUT SROUT</a:t>
            </a:r>
          </a:p>
        </p:txBody>
      </p:sp>
      <p:pic>
        <p:nvPicPr>
          <p:cNvPr id="5" name="object 16">
            <a:extLst>
              <a:ext uri="{FF2B5EF4-FFF2-40B4-BE49-F238E27FC236}">
                <a16:creationId xmlns:a16="http://schemas.microsoft.com/office/drawing/2014/main" id="{1E527A0A-4FD2-2C2F-9362-A53ABD0C7CF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223" y="267494"/>
            <a:ext cx="106087" cy="4616065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E817485B-1658-A60C-919D-C61A1882CFB3}"/>
              </a:ext>
            </a:extLst>
          </p:cNvPr>
          <p:cNvSpPr/>
          <p:nvPr/>
        </p:nvSpPr>
        <p:spPr>
          <a:xfrm>
            <a:off x="267669" y="730113"/>
            <a:ext cx="1975994" cy="1064088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Watershed 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(NABARD and Balco)</a:t>
            </a:r>
            <a:endParaRPr lang="en-IN" sz="11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1A6372EF-C64C-3B7B-CFB6-F8E0740B69D9}"/>
              </a:ext>
            </a:extLst>
          </p:cNvPr>
          <p:cNvSpPr/>
          <p:nvPr/>
        </p:nvSpPr>
        <p:spPr>
          <a:xfrm>
            <a:off x="4556967" y="713643"/>
            <a:ext cx="1975994" cy="1064088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Child Line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(Child Line India Foundation)</a:t>
            </a:r>
            <a:endParaRPr lang="en-IN" sz="11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3492F907-3485-634A-7DA6-BA192B957C62}"/>
              </a:ext>
            </a:extLst>
          </p:cNvPr>
          <p:cNvSpPr/>
          <p:nvPr/>
        </p:nvSpPr>
        <p:spPr>
          <a:xfrm>
            <a:off x="221705" y="2012675"/>
            <a:ext cx="2021958" cy="1008801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Children Home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WCD Mission Vatsalya</a:t>
            </a:r>
            <a:endParaRPr lang="en-IN" sz="11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BB764F5D-433B-833A-F8DB-1F9C9119D6B5}"/>
              </a:ext>
            </a:extLst>
          </p:cNvPr>
          <p:cNvSpPr/>
          <p:nvPr/>
        </p:nvSpPr>
        <p:spPr>
          <a:xfrm>
            <a:off x="177853" y="3147814"/>
            <a:ext cx="2065810" cy="1008801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DISHA 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(Balco CSR)</a:t>
            </a:r>
            <a:endParaRPr lang="en-IN" sz="11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8B05F676-FD39-C7E3-9F99-7E321650C90D}"/>
              </a:ext>
            </a:extLst>
          </p:cNvPr>
          <p:cNvSpPr/>
          <p:nvPr/>
        </p:nvSpPr>
        <p:spPr>
          <a:xfrm>
            <a:off x="2325653" y="3117882"/>
            <a:ext cx="2060280" cy="1064088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b="1" dirty="0">
                <a:solidFill>
                  <a:schemeClr val="tx1"/>
                </a:solidFill>
                <a:cs typeface="Arial" panose="020B0604020202020204" pitchFamily="34" charset="0"/>
              </a:rPr>
              <a:t>Self Help Group Promotion</a:t>
            </a:r>
          </a:p>
          <a:p>
            <a:pPr algn="ctr"/>
            <a:r>
              <a:rPr lang="en-IN" sz="1100" b="1" dirty="0">
                <a:solidFill>
                  <a:schemeClr val="tx1"/>
                </a:solidFill>
                <a:cs typeface="Arial" panose="020B0604020202020204" pitchFamily="34" charset="0"/>
              </a:rPr>
              <a:t>(SGSY, NRLM, NABARD, NULM)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2E5468C5-5202-A7FF-B758-F369FABA01B3}"/>
              </a:ext>
            </a:extLst>
          </p:cNvPr>
          <p:cNvSpPr/>
          <p:nvPr/>
        </p:nvSpPr>
        <p:spPr>
          <a:xfrm>
            <a:off x="2392896" y="730113"/>
            <a:ext cx="2060279" cy="1064088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Anganwadi Workers Training center 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(Women and Child development department)</a:t>
            </a:r>
            <a:endParaRPr lang="en-IN" sz="11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667A82C-D95B-E823-B3EB-72004C87AC1A}"/>
              </a:ext>
            </a:extLst>
          </p:cNvPr>
          <p:cNvSpPr/>
          <p:nvPr/>
        </p:nvSpPr>
        <p:spPr>
          <a:xfrm>
            <a:off x="6667218" y="713643"/>
            <a:ext cx="2179047" cy="1064088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Trainings program Integrated child Protection schemes 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(WCD)</a:t>
            </a:r>
            <a:endParaRPr lang="en-IN" sz="11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7C7A5294-8507-66D6-9256-ECF4267C500F}"/>
              </a:ext>
            </a:extLst>
          </p:cNvPr>
          <p:cNvSpPr/>
          <p:nvPr/>
        </p:nvSpPr>
        <p:spPr>
          <a:xfrm>
            <a:off x="2369504" y="1996475"/>
            <a:ext cx="2021958" cy="1008801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Shakti Sadan 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WCD Mission Shakti</a:t>
            </a:r>
            <a:endParaRPr lang="en-IN" sz="11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4F4BE637-EC30-FD40-37A0-82A1862B90F9}"/>
              </a:ext>
            </a:extLst>
          </p:cNvPr>
          <p:cNvSpPr/>
          <p:nvPr/>
        </p:nvSpPr>
        <p:spPr>
          <a:xfrm>
            <a:off x="4533984" y="1996475"/>
            <a:ext cx="2270263" cy="1008801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Action research on Panchayat Extension to schedule areas act special focus on Water  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(PRIA and </a:t>
            </a:r>
            <a:r>
              <a:rPr lang="en-US" sz="1100" b="1" dirty="0" err="1">
                <a:solidFill>
                  <a:schemeClr val="tx1"/>
                </a:solidFill>
                <a:cs typeface="Arial" panose="020B0604020202020204" pitchFamily="34" charset="0"/>
              </a:rPr>
              <a:t>arghyam</a:t>
            </a:r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 )</a:t>
            </a:r>
            <a:endParaRPr lang="en-IN" sz="11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FF45E0D8-B679-1F53-9E74-10F5E859FB4B}"/>
              </a:ext>
            </a:extLst>
          </p:cNvPr>
          <p:cNvSpPr/>
          <p:nvPr/>
        </p:nvSpPr>
        <p:spPr>
          <a:xfrm>
            <a:off x="6804247" y="1996474"/>
            <a:ext cx="2270263" cy="1008801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Farmers Producers Organization 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NABARD</a:t>
            </a:r>
            <a:endParaRPr lang="en-IN" sz="11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D15D240D-C3FC-9FAF-0023-78F547A799AE}"/>
              </a:ext>
            </a:extLst>
          </p:cNvPr>
          <p:cNvSpPr/>
          <p:nvPr/>
        </p:nvSpPr>
        <p:spPr>
          <a:xfrm>
            <a:off x="4533386" y="3117882"/>
            <a:ext cx="2270262" cy="1064088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b="1" dirty="0">
                <a:solidFill>
                  <a:schemeClr val="tx1"/>
                </a:solidFill>
                <a:cs typeface="Arial" panose="020B0604020202020204" pitchFamily="34" charset="0"/>
              </a:rPr>
              <a:t>Child Friendly Panchayat </a:t>
            </a:r>
          </a:p>
          <a:p>
            <a:pPr algn="ctr"/>
            <a:r>
              <a:rPr lang="en-IN" sz="1100" b="1" dirty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en-IN" sz="1100" b="1" dirty="0" err="1">
                <a:solidFill>
                  <a:schemeClr val="tx1"/>
                </a:solidFill>
                <a:cs typeface="Arial" panose="020B0604020202020204" pitchFamily="34" charset="0"/>
              </a:rPr>
              <a:t>Unicef</a:t>
            </a:r>
            <a:r>
              <a:rPr lang="en-IN" sz="1100" b="1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083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A09D96-3EBC-31A4-BD5E-B74F5CDD8150}"/>
              </a:ext>
            </a:extLst>
          </p:cNvPr>
          <p:cNvSpPr/>
          <p:nvPr/>
        </p:nvSpPr>
        <p:spPr>
          <a:xfrm>
            <a:off x="251520" y="199831"/>
            <a:ext cx="2920181" cy="4277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3873BD-7649-A5E9-976C-623C4DC3B55D}"/>
              </a:ext>
            </a:extLst>
          </p:cNvPr>
          <p:cNvSpPr txBox="1"/>
          <p:nvPr/>
        </p:nvSpPr>
        <p:spPr>
          <a:xfrm>
            <a:off x="323528" y="267494"/>
            <a:ext cx="25219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b="1" dirty="0">
                <a:solidFill>
                  <a:schemeClr val="accent1">
                    <a:lumMod val="50000"/>
                  </a:schemeClr>
                </a:solidFill>
              </a:rPr>
              <a:t>SUCCESSFUL PROJECTS 	</a:t>
            </a:r>
          </a:p>
        </p:txBody>
      </p:sp>
      <p:pic>
        <p:nvPicPr>
          <p:cNvPr id="4" name="object 16">
            <a:extLst>
              <a:ext uri="{FF2B5EF4-FFF2-40B4-BE49-F238E27FC236}">
                <a16:creationId xmlns:a16="http://schemas.microsoft.com/office/drawing/2014/main" id="{D2029754-C028-809A-786C-3DF451D6882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223" y="267494"/>
            <a:ext cx="106087" cy="4616065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3FB2F50-1290-D00B-D37E-DA3111033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402264"/>
              </p:ext>
            </p:extLst>
          </p:nvPr>
        </p:nvGraphicFramePr>
        <p:xfrm>
          <a:off x="198328" y="713801"/>
          <a:ext cx="3024336" cy="3006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33">
                  <a:extLst>
                    <a:ext uri="{9D8B030D-6E8A-4147-A177-3AD203B41FA5}">
                      <a16:colId xmlns:a16="http://schemas.microsoft.com/office/drawing/2014/main" val="4197405890"/>
                    </a:ext>
                  </a:extLst>
                </a:gridCol>
                <a:gridCol w="1331703">
                  <a:extLst>
                    <a:ext uri="{9D8B030D-6E8A-4147-A177-3AD203B41FA5}">
                      <a16:colId xmlns:a16="http://schemas.microsoft.com/office/drawing/2014/main" val="556263453"/>
                    </a:ext>
                  </a:extLst>
                </a:gridCol>
              </a:tblGrid>
              <a:tr h="227417">
                <a:tc gridSpan="2">
                  <a:txBody>
                    <a:bodyPr/>
                    <a:lstStyle/>
                    <a:p>
                      <a:r>
                        <a:rPr lang="en-IN" sz="1000" dirty="0"/>
                        <a:t>HEALTH and NUTRITION </a:t>
                      </a:r>
                    </a:p>
                  </a:txBody>
                  <a:tcPr marL="92354" marR="92354" marT="45267" marB="45267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98184"/>
                  </a:ext>
                </a:extLst>
              </a:tr>
              <a:tr h="206248">
                <a:tc>
                  <a:txBody>
                    <a:bodyPr/>
                    <a:lstStyle/>
                    <a:p>
                      <a:r>
                        <a:rPr lang="en-IN" sz="1000" dirty="0"/>
                        <a:t>Name of PROJECT </a:t>
                      </a:r>
                    </a:p>
                  </a:txBody>
                  <a:tcPr marL="59021" marR="59021" marT="33251" marB="33251"/>
                </a:tc>
                <a:tc>
                  <a:txBody>
                    <a:bodyPr/>
                    <a:lstStyle/>
                    <a:p>
                      <a:r>
                        <a:rPr lang="en-IN" sz="1000" dirty="0"/>
                        <a:t>Funding Partner</a:t>
                      </a:r>
                    </a:p>
                  </a:txBody>
                  <a:tcPr marL="59021" marR="59021" marT="33251" marB="33251"/>
                </a:tc>
                <a:extLst>
                  <a:ext uri="{0D108BD9-81ED-4DB2-BD59-A6C34878D82A}">
                    <a16:rowId xmlns:a16="http://schemas.microsoft.com/office/drawing/2014/main" val="325859413"/>
                  </a:ext>
                </a:extLst>
              </a:tr>
              <a:tr h="199536">
                <a:tc>
                  <a:txBody>
                    <a:bodyPr/>
                    <a:lstStyle/>
                    <a:p>
                      <a:r>
                        <a:rPr lang="en-IN" sz="900" dirty="0"/>
                        <a:t>INHP II</a:t>
                      </a:r>
                    </a:p>
                  </a:txBody>
                  <a:tcPr marL="59021" marR="59021" marT="33251" marB="33251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CARE INDIA</a:t>
                      </a:r>
                    </a:p>
                  </a:txBody>
                  <a:tcPr marL="59021" marR="59021" marT="33251" marB="33251"/>
                </a:tc>
                <a:extLst>
                  <a:ext uri="{0D108BD9-81ED-4DB2-BD59-A6C34878D82A}">
                    <a16:rowId xmlns:a16="http://schemas.microsoft.com/office/drawing/2014/main" val="21303961"/>
                  </a:ext>
                </a:extLst>
              </a:tr>
              <a:tr h="199536">
                <a:tc>
                  <a:txBody>
                    <a:bodyPr/>
                    <a:lstStyle/>
                    <a:p>
                      <a:r>
                        <a:rPr lang="en-IN" sz="900" dirty="0"/>
                        <a:t>CHAYAN PROJECT</a:t>
                      </a:r>
                    </a:p>
                  </a:txBody>
                  <a:tcPr marL="59021" marR="59021" marT="33251" marB="33251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CARE INDIA</a:t>
                      </a:r>
                    </a:p>
                  </a:txBody>
                  <a:tcPr marL="59021" marR="59021" marT="33251" marB="33251"/>
                </a:tc>
                <a:extLst>
                  <a:ext uri="{0D108BD9-81ED-4DB2-BD59-A6C34878D82A}">
                    <a16:rowId xmlns:a16="http://schemas.microsoft.com/office/drawing/2014/main" val="914135465"/>
                  </a:ext>
                </a:extLst>
              </a:tr>
              <a:tr h="340492">
                <a:tc>
                  <a:txBody>
                    <a:bodyPr/>
                    <a:lstStyle/>
                    <a:p>
                      <a:r>
                        <a:rPr lang="en-IN" sz="900" dirty="0"/>
                        <a:t>TARGET INTERVENTION PROJECT</a:t>
                      </a:r>
                    </a:p>
                  </a:txBody>
                  <a:tcPr marL="59021" marR="59021" marT="33251" marB="33251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CG SACS</a:t>
                      </a:r>
                    </a:p>
                  </a:txBody>
                  <a:tcPr marL="59021" marR="59021" marT="33251" marB="33251"/>
                </a:tc>
                <a:extLst>
                  <a:ext uri="{0D108BD9-81ED-4DB2-BD59-A6C34878D82A}">
                    <a16:rowId xmlns:a16="http://schemas.microsoft.com/office/drawing/2014/main" val="1213292427"/>
                  </a:ext>
                </a:extLst>
              </a:tr>
              <a:tr h="199536">
                <a:tc>
                  <a:txBody>
                    <a:bodyPr/>
                    <a:lstStyle/>
                    <a:p>
                      <a:r>
                        <a:rPr lang="en-IN" sz="900" dirty="0"/>
                        <a:t>JAGRITI </a:t>
                      </a:r>
                    </a:p>
                  </a:txBody>
                  <a:tcPr marL="59021" marR="59021" marT="33251" marB="33251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BALCO CSR</a:t>
                      </a:r>
                    </a:p>
                  </a:txBody>
                  <a:tcPr marL="59021" marR="59021" marT="33251" marB="33251"/>
                </a:tc>
                <a:extLst>
                  <a:ext uri="{0D108BD9-81ED-4DB2-BD59-A6C34878D82A}">
                    <a16:rowId xmlns:a16="http://schemas.microsoft.com/office/drawing/2014/main" val="2010766685"/>
                  </a:ext>
                </a:extLst>
              </a:tr>
              <a:tr h="218959">
                <a:tc>
                  <a:txBody>
                    <a:bodyPr/>
                    <a:lstStyle/>
                    <a:p>
                      <a:r>
                        <a:rPr lang="en-IN" sz="900" dirty="0"/>
                        <a:t>MAMTA</a:t>
                      </a:r>
                    </a:p>
                  </a:txBody>
                  <a:tcPr marL="59021" marR="59021" marT="33251" marB="33251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BALCO CSR</a:t>
                      </a:r>
                    </a:p>
                  </a:txBody>
                  <a:tcPr marL="59021" marR="59021" marT="33251" marB="33251"/>
                </a:tc>
                <a:extLst>
                  <a:ext uri="{0D108BD9-81ED-4DB2-BD59-A6C34878D82A}">
                    <a16:rowId xmlns:a16="http://schemas.microsoft.com/office/drawing/2014/main" val="4122351527"/>
                  </a:ext>
                </a:extLst>
              </a:tr>
              <a:tr h="201366">
                <a:tc>
                  <a:txBody>
                    <a:bodyPr/>
                    <a:lstStyle/>
                    <a:p>
                      <a:r>
                        <a:rPr lang="en-IN" sz="900" dirty="0"/>
                        <a:t>Migrant Resource Centre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UNDP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66241754"/>
                  </a:ext>
                </a:extLst>
              </a:tr>
              <a:tr h="201366">
                <a:tc>
                  <a:txBody>
                    <a:bodyPr/>
                    <a:lstStyle/>
                    <a:p>
                      <a:r>
                        <a:rPr lang="en-IN" sz="900" dirty="0"/>
                        <a:t>CALL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The Leprosy Mission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56829349"/>
                  </a:ext>
                </a:extLst>
              </a:tr>
              <a:tr h="481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dirty="0"/>
                        <a:t>MCSP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dirty="0"/>
                        <a:t>capacity building of service providers on respectful care.</a:t>
                      </a:r>
                    </a:p>
                  </a:txBody>
                  <a:tcPr marL="59021" marR="59021" marT="33251" marB="3325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dirty="0" err="1"/>
                        <a:t>Center</a:t>
                      </a:r>
                      <a:r>
                        <a:rPr lang="en-IN" sz="900" dirty="0"/>
                        <a:t> for </a:t>
                      </a:r>
                      <a:r>
                        <a:rPr lang="en-IN" sz="900" dirty="0" err="1"/>
                        <a:t>Catalyzing</a:t>
                      </a:r>
                      <a:r>
                        <a:rPr lang="en-IN" sz="900" dirty="0"/>
                        <a:t> Change (C3)</a:t>
                      </a:r>
                    </a:p>
                  </a:txBody>
                  <a:tcPr marL="59021" marR="59021" marT="33251" marB="33251"/>
                </a:tc>
                <a:extLst>
                  <a:ext uri="{0D108BD9-81ED-4DB2-BD59-A6C34878D82A}">
                    <a16:rowId xmlns:a16="http://schemas.microsoft.com/office/drawing/2014/main" val="2955515008"/>
                  </a:ext>
                </a:extLst>
              </a:tr>
              <a:tr h="481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dirty="0"/>
                        <a:t>Drug De addiction Awareness program </a:t>
                      </a:r>
                    </a:p>
                  </a:txBody>
                  <a:tcPr marL="59021" marR="59021" marT="33251" marB="3325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dirty="0"/>
                        <a:t>NISD (National Institute of Social Defence)</a:t>
                      </a:r>
                    </a:p>
                  </a:txBody>
                  <a:tcPr marL="59021" marR="59021" marT="33251" marB="33251"/>
                </a:tc>
                <a:extLst>
                  <a:ext uri="{0D108BD9-81ED-4DB2-BD59-A6C34878D82A}">
                    <a16:rowId xmlns:a16="http://schemas.microsoft.com/office/drawing/2014/main" val="54841343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FFE41CD-87C0-0889-09DD-2A1706FC6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528628"/>
              </p:ext>
            </p:extLst>
          </p:nvPr>
        </p:nvGraphicFramePr>
        <p:xfrm>
          <a:off x="3325128" y="123478"/>
          <a:ext cx="2736304" cy="2892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209">
                  <a:extLst>
                    <a:ext uri="{9D8B030D-6E8A-4147-A177-3AD203B41FA5}">
                      <a16:colId xmlns:a16="http://schemas.microsoft.com/office/drawing/2014/main" val="4197405890"/>
                    </a:ext>
                  </a:extLst>
                </a:gridCol>
                <a:gridCol w="1210095">
                  <a:extLst>
                    <a:ext uri="{9D8B030D-6E8A-4147-A177-3AD203B41FA5}">
                      <a16:colId xmlns:a16="http://schemas.microsoft.com/office/drawing/2014/main" val="556263453"/>
                    </a:ext>
                  </a:extLst>
                </a:gridCol>
              </a:tblGrid>
              <a:tr h="189490">
                <a:tc gridSpan="2">
                  <a:txBody>
                    <a:bodyPr/>
                    <a:lstStyle/>
                    <a:p>
                      <a:r>
                        <a:rPr lang="en-IN" sz="1000" dirty="0"/>
                        <a:t>Education / Skill Development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98184"/>
                  </a:ext>
                </a:extLst>
              </a:tr>
              <a:tr h="218412">
                <a:tc>
                  <a:txBody>
                    <a:bodyPr/>
                    <a:lstStyle/>
                    <a:p>
                      <a:r>
                        <a:rPr lang="en-IN" sz="1000" dirty="0"/>
                        <a:t>Name of PROJECT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000" dirty="0"/>
                        <a:t>Funding Partner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859413"/>
                  </a:ext>
                </a:extLst>
              </a:tr>
              <a:tr h="359323">
                <a:tc>
                  <a:txBody>
                    <a:bodyPr/>
                    <a:lstStyle/>
                    <a:p>
                      <a:r>
                        <a:rPr lang="en-IN" sz="900" dirty="0" err="1"/>
                        <a:t>Annaul</a:t>
                      </a:r>
                      <a:r>
                        <a:rPr lang="en-IN" sz="900" dirty="0"/>
                        <a:t> Status of Education report (ASER)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PRATHAM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14135465"/>
                  </a:ext>
                </a:extLst>
              </a:tr>
              <a:tr h="507279">
                <a:tc>
                  <a:txBody>
                    <a:bodyPr/>
                    <a:lstStyle/>
                    <a:p>
                      <a:r>
                        <a:rPr lang="en-IN" sz="900" dirty="0"/>
                        <a:t>Skill Training under Vocational Training Program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District Urban Development Authority KORBA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13292427"/>
                  </a:ext>
                </a:extLst>
              </a:tr>
              <a:tr h="359323">
                <a:tc>
                  <a:txBody>
                    <a:bodyPr/>
                    <a:lstStyle/>
                    <a:p>
                      <a:r>
                        <a:rPr lang="en-IN" sz="900" dirty="0"/>
                        <a:t>Early Child development Department (ECD)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CARE INDIA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10766685"/>
                  </a:ext>
                </a:extLst>
              </a:tr>
              <a:tr h="507279">
                <a:tc>
                  <a:txBody>
                    <a:bodyPr/>
                    <a:lstStyle/>
                    <a:p>
                      <a:r>
                        <a:rPr lang="en-IN" sz="900" dirty="0" err="1"/>
                        <a:t>Anagan</a:t>
                      </a:r>
                      <a:r>
                        <a:rPr lang="en-IN" sz="900" dirty="0"/>
                        <a:t> Wadi Worker Training centre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Women and Child development department CG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22351527"/>
                  </a:ext>
                </a:extLst>
              </a:tr>
              <a:tr h="359323">
                <a:tc>
                  <a:txBody>
                    <a:bodyPr/>
                    <a:lstStyle/>
                    <a:p>
                      <a:r>
                        <a:rPr lang="en-IN" sz="900" dirty="0"/>
                        <a:t>Training of </a:t>
                      </a:r>
                      <a:r>
                        <a:rPr lang="en-IN" sz="900" dirty="0" err="1"/>
                        <a:t>Sanskaar</a:t>
                      </a:r>
                      <a:r>
                        <a:rPr lang="en-IN" sz="900" dirty="0"/>
                        <a:t> Abhiyaan  (ECCE)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WCD CG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81797126"/>
                  </a:ext>
                </a:extLst>
              </a:tr>
              <a:tr h="358490">
                <a:tc>
                  <a:txBody>
                    <a:bodyPr/>
                    <a:lstStyle/>
                    <a:p>
                      <a:r>
                        <a:rPr lang="en-IN" sz="900" dirty="0"/>
                        <a:t>Financial Literacy Program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NABARD and UNDP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5082449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06AAB47-86C8-F5E6-D32C-B56E9456F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77632"/>
              </p:ext>
            </p:extLst>
          </p:nvPr>
        </p:nvGraphicFramePr>
        <p:xfrm>
          <a:off x="6086606" y="123478"/>
          <a:ext cx="3037306" cy="2361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176">
                  <a:extLst>
                    <a:ext uri="{9D8B030D-6E8A-4147-A177-3AD203B41FA5}">
                      <a16:colId xmlns:a16="http://schemas.microsoft.com/office/drawing/2014/main" val="4197405890"/>
                    </a:ext>
                  </a:extLst>
                </a:gridCol>
                <a:gridCol w="1419130">
                  <a:extLst>
                    <a:ext uri="{9D8B030D-6E8A-4147-A177-3AD203B41FA5}">
                      <a16:colId xmlns:a16="http://schemas.microsoft.com/office/drawing/2014/main" val="55626345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IN" sz="1000" dirty="0"/>
                        <a:t>Child protection and Child Rights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98184"/>
                  </a:ext>
                </a:extLst>
              </a:tr>
              <a:tr h="208079">
                <a:tc>
                  <a:txBody>
                    <a:bodyPr/>
                    <a:lstStyle/>
                    <a:p>
                      <a:r>
                        <a:rPr lang="en-IN" sz="1000" dirty="0"/>
                        <a:t>Name of PROJECT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000" dirty="0"/>
                        <a:t>Funding Partner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859413"/>
                  </a:ext>
                </a:extLst>
              </a:tr>
              <a:tr h="471744">
                <a:tc>
                  <a:txBody>
                    <a:bodyPr/>
                    <a:lstStyle/>
                    <a:p>
                      <a:r>
                        <a:rPr lang="en-IN" sz="900" dirty="0"/>
                        <a:t>Training of Integrated Child Protection Scheme (ICPS)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State Women and Child Development department (C.G.)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303961"/>
                  </a:ext>
                </a:extLst>
              </a:tr>
              <a:tr h="471744">
                <a:tc>
                  <a:txBody>
                    <a:bodyPr/>
                    <a:lstStyle/>
                    <a:p>
                      <a:r>
                        <a:rPr lang="en-IN" sz="900" dirty="0"/>
                        <a:t>Survey of Child in Need care and Protection under ICPS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dirty="0"/>
                        <a:t>State Women and Child Development department (C.G.)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14135465"/>
                  </a:ext>
                </a:extLst>
              </a:tr>
              <a:tr h="625554">
                <a:tc>
                  <a:txBody>
                    <a:bodyPr/>
                    <a:lstStyle/>
                    <a:p>
                      <a:r>
                        <a:rPr lang="en-IN" sz="900" dirty="0"/>
                        <a:t>Putting Children at the </a:t>
                      </a:r>
                      <a:r>
                        <a:rPr lang="en-IN" sz="900" dirty="0" err="1"/>
                        <a:t>center</a:t>
                      </a:r>
                      <a:r>
                        <a:rPr lang="en-IN" sz="900" dirty="0"/>
                        <a:t> – </a:t>
                      </a:r>
                      <a:r>
                        <a:rPr lang="en-IN" sz="900" dirty="0" err="1"/>
                        <a:t>Stratigic</a:t>
                      </a:r>
                      <a:r>
                        <a:rPr lang="en-IN" sz="900" dirty="0"/>
                        <a:t> Advocacy for Child Rights in India </a:t>
                      </a:r>
                    </a:p>
                    <a:p>
                      <a:r>
                        <a:rPr lang="en-IN" sz="900" dirty="0"/>
                        <a:t>(Child Friendly Panchayat)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UNICEF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13292427"/>
                  </a:ext>
                </a:extLst>
              </a:tr>
              <a:tr h="334152">
                <a:tc>
                  <a:txBody>
                    <a:bodyPr/>
                    <a:lstStyle/>
                    <a:p>
                      <a:r>
                        <a:rPr lang="en-IN" sz="900" dirty="0"/>
                        <a:t>Child Line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Child Line India Foundation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1076668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A52DF50-88D4-B9A2-453B-B08E1CB09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869192"/>
              </p:ext>
            </p:extLst>
          </p:nvPr>
        </p:nvGraphicFramePr>
        <p:xfrm>
          <a:off x="6188868" y="2787774"/>
          <a:ext cx="2960016" cy="2160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605">
                  <a:extLst>
                    <a:ext uri="{9D8B030D-6E8A-4147-A177-3AD203B41FA5}">
                      <a16:colId xmlns:a16="http://schemas.microsoft.com/office/drawing/2014/main" val="4197405890"/>
                    </a:ext>
                  </a:extLst>
                </a:gridCol>
                <a:gridCol w="1271411">
                  <a:extLst>
                    <a:ext uri="{9D8B030D-6E8A-4147-A177-3AD203B41FA5}">
                      <a16:colId xmlns:a16="http://schemas.microsoft.com/office/drawing/2014/main" val="556263453"/>
                    </a:ext>
                  </a:extLst>
                </a:gridCol>
              </a:tblGrid>
              <a:tr h="465418">
                <a:tc gridSpan="2">
                  <a:txBody>
                    <a:bodyPr/>
                    <a:lstStyle/>
                    <a:p>
                      <a:r>
                        <a:rPr lang="en-IN" sz="1000" dirty="0"/>
                        <a:t>Soil and Water conservation/ Environment/ Forest Rights/ PESA/Agriculture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98184"/>
                  </a:ext>
                </a:extLst>
              </a:tr>
              <a:tr h="272225">
                <a:tc>
                  <a:txBody>
                    <a:bodyPr/>
                    <a:lstStyle/>
                    <a:p>
                      <a:r>
                        <a:rPr lang="en-IN" sz="1000" dirty="0"/>
                        <a:t>Name of PROJECT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000" dirty="0"/>
                        <a:t>Funding Partner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859413"/>
                  </a:ext>
                </a:extLst>
              </a:tr>
              <a:tr h="447854">
                <a:tc>
                  <a:txBody>
                    <a:bodyPr/>
                    <a:lstStyle/>
                    <a:p>
                      <a:r>
                        <a:rPr lang="en-IN" sz="900" dirty="0"/>
                        <a:t>ARI (Action Research Implementation)  – PESA 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PRIA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14135465"/>
                  </a:ext>
                </a:extLst>
              </a:tr>
              <a:tr h="263443">
                <a:tc>
                  <a:txBody>
                    <a:bodyPr/>
                    <a:lstStyle/>
                    <a:p>
                      <a:r>
                        <a:rPr lang="en-IN" sz="900" dirty="0"/>
                        <a:t>KISAAN club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NABARD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13292427"/>
                  </a:ext>
                </a:extLst>
              </a:tr>
              <a:tr h="263443">
                <a:tc>
                  <a:txBody>
                    <a:bodyPr/>
                    <a:lstStyle/>
                    <a:p>
                      <a:r>
                        <a:rPr lang="en-IN" sz="900" dirty="0"/>
                        <a:t>WATERSHED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NABARD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10766685"/>
                  </a:ext>
                </a:extLst>
              </a:tr>
              <a:tr h="447854">
                <a:tc>
                  <a:txBody>
                    <a:bodyPr/>
                    <a:lstStyle/>
                    <a:p>
                      <a:r>
                        <a:rPr lang="en-IN" sz="900" dirty="0"/>
                        <a:t>Farmers Producer organisation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NABARD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22351527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F1DF3BC-50BC-CEAE-DA02-A433EE0B3D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8" y="4049071"/>
            <a:ext cx="3024336" cy="10623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D90CF9-B0DA-1283-35B5-F8409FF363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67" y="3435847"/>
            <a:ext cx="2705798" cy="167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8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A09D96-3EBC-31A4-BD5E-B74F5CDD8150}"/>
              </a:ext>
            </a:extLst>
          </p:cNvPr>
          <p:cNvSpPr/>
          <p:nvPr/>
        </p:nvSpPr>
        <p:spPr>
          <a:xfrm>
            <a:off x="211659" y="73743"/>
            <a:ext cx="2920181" cy="4277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3873BD-7649-A5E9-976C-623C4DC3B55D}"/>
              </a:ext>
            </a:extLst>
          </p:cNvPr>
          <p:cNvSpPr txBox="1"/>
          <p:nvPr/>
        </p:nvSpPr>
        <p:spPr>
          <a:xfrm>
            <a:off x="410762" y="120301"/>
            <a:ext cx="25219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b="1" dirty="0">
                <a:solidFill>
                  <a:schemeClr val="accent1">
                    <a:lumMod val="50000"/>
                  </a:schemeClr>
                </a:solidFill>
              </a:rPr>
              <a:t>SUCCESSFUL PROJECTS 	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13DC2A-905F-C789-0DB8-8655528A6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609811"/>
              </p:ext>
            </p:extLst>
          </p:nvPr>
        </p:nvGraphicFramePr>
        <p:xfrm>
          <a:off x="3883305" y="548005"/>
          <a:ext cx="2987909" cy="2588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859">
                  <a:extLst>
                    <a:ext uri="{9D8B030D-6E8A-4147-A177-3AD203B41FA5}">
                      <a16:colId xmlns:a16="http://schemas.microsoft.com/office/drawing/2014/main" val="4197405890"/>
                    </a:ext>
                  </a:extLst>
                </a:gridCol>
                <a:gridCol w="1396050">
                  <a:extLst>
                    <a:ext uri="{9D8B030D-6E8A-4147-A177-3AD203B41FA5}">
                      <a16:colId xmlns:a16="http://schemas.microsoft.com/office/drawing/2014/main" val="556263453"/>
                    </a:ext>
                  </a:extLst>
                </a:gridCol>
              </a:tblGrid>
              <a:tr h="213571">
                <a:tc gridSpan="2">
                  <a:txBody>
                    <a:bodyPr/>
                    <a:lstStyle/>
                    <a:p>
                      <a:r>
                        <a:rPr lang="en-IN" sz="1000" dirty="0"/>
                        <a:t>Livelihood and Women Empowerment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98184"/>
                  </a:ext>
                </a:extLst>
              </a:tr>
              <a:tr h="213571">
                <a:tc>
                  <a:txBody>
                    <a:bodyPr/>
                    <a:lstStyle/>
                    <a:p>
                      <a:r>
                        <a:rPr lang="en-IN" sz="1000" dirty="0"/>
                        <a:t>Name of PROJECT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000" dirty="0"/>
                        <a:t>Funding Partner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859413"/>
                  </a:ext>
                </a:extLst>
              </a:tr>
              <a:tr h="319806">
                <a:tc>
                  <a:txBody>
                    <a:bodyPr/>
                    <a:lstStyle/>
                    <a:p>
                      <a:r>
                        <a:rPr lang="en-IN" sz="900" dirty="0"/>
                        <a:t>Formation of SHG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District Panchayat KORBA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303961"/>
                  </a:ext>
                </a:extLst>
              </a:tr>
              <a:tr h="331403">
                <a:tc>
                  <a:txBody>
                    <a:bodyPr/>
                    <a:lstStyle/>
                    <a:p>
                      <a:r>
                        <a:rPr lang="en-IN" sz="900" dirty="0"/>
                        <a:t>SHPI (Self help Promotion Institution)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NABARD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14135465"/>
                  </a:ext>
                </a:extLst>
              </a:tr>
              <a:tr h="3314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dirty="0"/>
                        <a:t>SHPI (Self help Promotion Institution)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NABARD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13292427"/>
                  </a:ext>
                </a:extLst>
              </a:tr>
              <a:tr h="331403">
                <a:tc>
                  <a:txBody>
                    <a:bodyPr/>
                    <a:lstStyle/>
                    <a:p>
                      <a:r>
                        <a:rPr lang="en-IN" sz="900" dirty="0"/>
                        <a:t>Formation of SHG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900" dirty="0" err="1"/>
                        <a:t>Mucipal</a:t>
                      </a:r>
                      <a:r>
                        <a:rPr lang="en-IN" sz="900" dirty="0"/>
                        <a:t> Corporation KORBA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10766685"/>
                  </a:ext>
                </a:extLst>
              </a:tr>
              <a:tr h="231925">
                <a:tc>
                  <a:txBody>
                    <a:bodyPr/>
                    <a:lstStyle/>
                    <a:p>
                      <a:r>
                        <a:rPr lang="en-IN" sz="900" dirty="0"/>
                        <a:t>DISHA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Balco CSR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22351527"/>
                  </a:ext>
                </a:extLst>
              </a:tr>
              <a:tr h="331403">
                <a:tc>
                  <a:txBody>
                    <a:bodyPr/>
                    <a:lstStyle/>
                    <a:p>
                      <a:r>
                        <a:rPr lang="en-IN" sz="900" dirty="0" err="1"/>
                        <a:t>Sevice</a:t>
                      </a:r>
                      <a:r>
                        <a:rPr lang="en-IN" sz="900" dirty="0"/>
                        <a:t> Provider for Domestic Violence act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WCD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81797126"/>
                  </a:ext>
                </a:extLst>
              </a:tr>
              <a:tr h="223315">
                <a:tc>
                  <a:txBody>
                    <a:bodyPr/>
                    <a:lstStyle/>
                    <a:p>
                      <a:r>
                        <a:rPr lang="en-IN" sz="900" dirty="0"/>
                        <a:t>Unnati  Project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Balco CSR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50824493"/>
                  </a:ext>
                </a:extLst>
              </a:tr>
            </a:tbl>
          </a:graphicData>
        </a:graphic>
      </p:graphicFrame>
      <p:pic>
        <p:nvPicPr>
          <p:cNvPr id="4" name="object 16">
            <a:extLst>
              <a:ext uri="{FF2B5EF4-FFF2-40B4-BE49-F238E27FC236}">
                <a16:creationId xmlns:a16="http://schemas.microsoft.com/office/drawing/2014/main" id="{B9D66C56-4372-ACB2-3F74-BDABF26AD1A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223" y="267494"/>
            <a:ext cx="106087" cy="461606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A5222BC-17FF-824A-4D28-4E4FAE766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275869"/>
              </p:ext>
            </p:extLst>
          </p:nvPr>
        </p:nvGraphicFramePr>
        <p:xfrm>
          <a:off x="176388" y="548005"/>
          <a:ext cx="3628622" cy="3868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768">
                  <a:extLst>
                    <a:ext uri="{9D8B030D-6E8A-4147-A177-3AD203B41FA5}">
                      <a16:colId xmlns:a16="http://schemas.microsoft.com/office/drawing/2014/main" val="4197405890"/>
                    </a:ext>
                  </a:extLst>
                </a:gridCol>
                <a:gridCol w="1635854">
                  <a:extLst>
                    <a:ext uri="{9D8B030D-6E8A-4147-A177-3AD203B41FA5}">
                      <a16:colId xmlns:a16="http://schemas.microsoft.com/office/drawing/2014/main" val="556263453"/>
                    </a:ext>
                  </a:extLst>
                </a:gridCol>
              </a:tblGrid>
              <a:tr h="215052">
                <a:tc gridSpan="2">
                  <a:txBody>
                    <a:bodyPr/>
                    <a:lstStyle/>
                    <a:p>
                      <a:r>
                        <a:rPr lang="en-IN" sz="1050" dirty="0" err="1"/>
                        <a:t>Othres</a:t>
                      </a:r>
                      <a:r>
                        <a:rPr lang="en-IN" sz="1050" dirty="0"/>
                        <a:t> Project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98184"/>
                  </a:ext>
                </a:extLst>
              </a:tr>
              <a:tr h="215052">
                <a:tc>
                  <a:txBody>
                    <a:bodyPr/>
                    <a:lstStyle/>
                    <a:p>
                      <a:r>
                        <a:rPr lang="en-IN" sz="1050" dirty="0"/>
                        <a:t>Name of PROJECT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050" dirty="0"/>
                        <a:t>Funding Partner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859413"/>
                  </a:ext>
                </a:extLst>
              </a:tr>
              <a:tr h="207884">
                <a:tc>
                  <a:txBody>
                    <a:bodyPr/>
                    <a:lstStyle/>
                    <a:p>
                      <a:r>
                        <a:rPr lang="en-IN" sz="1000" dirty="0"/>
                        <a:t>R and R Survey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000" dirty="0" err="1"/>
                        <a:t>IndiaBulls</a:t>
                      </a:r>
                      <a:endParaRPr lang="en-IN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14135465"/>
                  </a:ext>
                </a:extLst>
              </a:tr>
              <a:tr h="207884">
                <a:tc>
                  <a:txBody>
                    <a:bodyPr/>
                    <a:lstStyle/>
                    <a:p>
                      <a:r>
                        <a:rPr lang="en-IN" sz="1000" dirty="0"/>
                        <a:t>R and R Survey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000" dirty="0"/>
                        <a:t>CSEB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13292427"/>
                  </a:ext>
                </a:extLst>
              </a:tr>
              <a:tr h="207884">
                <a:tc>
                  <a:txBody>
                    <a:bodyPr/>
                    <a:lstStyle/>
                    <a:p>
                      <a:r>
                        <a:rPr lang="en-IN" sz="1000" dirty="0"/>
                        <a:t>R and R Survey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000" dirty="0"/>
                        <a:t>SENES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10766685"/>
                  </a:ext>
                </a:extLst>
              </a:tr>
              <a:tr h="351252">
                <a:tc>
                  <a:txBody>
                    <a:bodyPr/>
                    <a:lstStyle/>
                    <a:p>
                      <a:r>
                        <a:rPr lang="en-IN" sz="1000" dirty="0" err="1"/>
                        <a:t>Chotia</a:t>
                      </a:r>
                      <a:r>
                        <a:rPr lang="en-IN" sz="1000" dirty="0"/>
                        <a:t> Coal Mines Village Support Program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000" dirty="0"/>
                        <a:t>Balco CSR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22351527"/>
                  </a:ext>
                </a:extLst>
              </a:tr>
              <a:tr h="370251">
                <a:tc>
                  <a:txBody>
                    <a:bodyPr/>
                    <a:lstStyle/>
                    <a:p>
                      <a:r>
                        <a:rPr lang="en-IN" sz="1000" dirty="0"/>
                        <a:t>Audit of Toilet Made Under </a:t>
                      </a:r>
                      <a:r>
                        <a:rPr lang="en-IN" sz="1000" dirty="0" err="1"/>
                        <a:t>S</a:t>
                      </a:r>
                      <a:r>
                        <a:rPr lang="en-IN" sz="900" dirty="0" err="1"/>
                        <a:t>wastya</a:t>
                      </a:r>
                      <a:r>
                        <a:rPr lang="en-IN" sz="900" dirty="0"/>
                        <a:t> </a:t>
                      </a:r>
                      <a:r>
                        <a:rPr lang="en-IN" sz="900" dirty="0" err="1"/>
                        <a:t>Vidhyalaya</a:t>
                      </a:r>
                      <a:r>
                        <a:rPr lang="en-IN" sz="900" dirty="0"/>
                        <a:t> Abhiyaan </a:t>
                      </a:r>
                      <a:endParaRPr lang="en-IN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000" dirty="0"/>
                        <a:t>NTPC CSR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50824493"/>
                  </a:ext>
                </a:extLst>
              </a:tr>
              <a:tr h="370251">
                <a:tc>
                  <a:txBody>
                    <a:bodyPr/>
                    <a:lstStyle/>
                    <a:p>
                      <a:r>
                        <a:rPr lang="en-IN" sz="900" dirty="0"/>
                        <a:t>Youth Bol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C3 (</a:t>
                      </a:r>
                      <a:r>
                        <a:rPr lang="en-IN" sz="900" dirty="0" err="1"/>
                        <a:t>Center</a:t>
                      </a:r>
                      <a:r>
                        <a:rPr lang="en-IN" sz="900" dirty="0"/>
                        <a:t> for </a:t>
                      </a:r>
                      <a:r>
                        <a:rPr lang="en-IN" sz="900" dirty="0" err="1"/>
                        <a:t>Catalyzing</a:t>
                      </a:r>
                      <a:r>
                        <a:rPr lang="en-IN" sz="900" dirty="0"/>
                        <a:t> Change)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24939083"/>
                  </a:ext>
                </a:extLst>
              </a:tr>
              <a:tr h="451609">
                <a:tc>
                  <a:txBody>
                    <a:bodyPr/>
                    <a:lstStyle/>
                    <a:p>
                      <a:r>
                        <a:rPr lang="en-IN" sz="900" dirty="0"/>
                        <a:t>SDDN </a:t>
                      </a:r>
                    </a:p>
                    <a:p>
                      <a:r>
                        <a:rPr lang="en-IN" sz="900" dirty="0"/>
                        <a:t>(</a:t>
                      </a:r>
                      <a:r>
                        <a:rPr lang="en-IN" sz="900" dirty="0" err="1"/>
                        <a:t>Surakshit</a:t>
                      </a:r>
                      <a:r>
                        <a:rPr lang="en-IN" sz="900" dirty="0"/>
                        <a:t> Dada Dadi Nana Nani Abhiyan)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Voluntary </a:t>
                      </a:r>
                    </a:p>
                    <a:p>
                      <a:r>
                        <a:rPr lang="en-IN" sz="900" dirty="0"/>
                        <a:t>technical Support by Piramal Foundation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35283935"/>
                  </a:ext>
                </a:extLst>
              </a:tr>
              <a:tr h="370251">
                <a:tc>
                  <a:txBody>
                    <a:bodyPr/>
                    <a:lstStyle/>
                    <a:p>
                      <a:r>
                        <a:rPr lang="en-IN" sz="900" dirty="0"/>
                        <a:t>Flood Relief Work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Balco CSR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56949867"/>
                  </a:ext>
                </a:extLst>
              </a:tr>
              <a:tr h="414319">
                <a:tc>
                  <a:txBody>
                    <a:bodyPr/>
                    <a:lstStyle/>
                    <a:p>
                      <a:r>
                        <a:rPr lang="en-IN" sz="900" dirty="0"/>
                        <a:t>COVID Relief Work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Balco CSR</a:t>
                      </a:r>
                    </a:p>
                    <a:p>
                      <a:r>
                        <a:rPr lang="en-IN" sz="900" dirty="0"/>
                        <a:t>District Administration KORBA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71467017"/>
                  </a:ext>
                </a:extLst>
              </a:tr>
              <a:tr h="370251">
                <a:tc>
                  <a:txBody>
                    <a:bodyPr/>
                    <a:lstStyle/>
                    <a:p>
                      <a:r>
                        <a:rPr lang="en-IN" sz="900" dirty="0"/>
                        <a:t>R and R Survey  And report Preparation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Essel Mining </a:t>
                      </a:r>
                      <a:r>
                        <a:rPr lang="en-IN" sz="900" dirty="0" err="1"/>
                        <a:t>Perivate</a:t>
                      </a:r>
                      <a:r>
                        <a:rPr lang="en-IN" sz="900" dirty="0"/>
                        <a:t> Limited Aditya Birla Group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5099746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6EC3E10-AB77-FA7B-8A3F-9B2CD5F6A4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49" y="499680"/>
            <a:ext cx="2216195" cy="45203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606F53-B197-14D6-E20A-D07E91ED68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0" b="11547"/>
          <a:stretch/>
        </p:blipFill>
        <p:spPr>
          <a:xfrm>
            <a:off x="3883305" y="3435846"/>
            <a:ext cx="2965027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6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/>
          <p:cNvSpPr/>
          <p:nvPr/>
        </p:nvSpPr>
        <p:spPr>
          <a:xfrm>
            <a:off x="268570" y="314915"/>
            <a:ext cx="1389279" cy="461665"/>
          </a:xfrm>
          <a:prstGeom prst="homePlate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KEY ACHIEVEMENTS</a:t>
            </a:r>
            <a:r>
              <a:rPr lang="en-IN" sz="105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954E56-EA8A-2576-24D7-CBF46B1F3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6" r="22346"/>
          <a:stretch/>
        </p:blipFill>
        <p:spPr>
          <a:xfrm flipH="1">
            <a:off x="6650254" y="3027129"/>
            <a:ext cx="2448273" cy="197184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4160F9-CF0D-7A9D-D371-47F6F18448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6539" y="3027129"/>
            <a:ext cx="3835705" cy="204287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489AFE-17DE-3D33-8D03-5F791102D1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23646" y="3058686"/>
            <a:ext cx="2160239" cy="197975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bject 16">
            <a:extLst>
              <a:ext uri="{FF2B5EF4-FFF2-40B4-BE49-F238E27FC236}">
                <a16:creationId xmlns:a16="http://schemas.microsoft.com/office/drawing/2014/main" id="{2BC237C7-C96B-05C0-E733-828BA993B59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-10223" y="267494"/>
            <a:ext cx="106087" cy="46160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F56081-4BAC-BABF-4309-12B1F7898802}"/>
              </a:ext>
            </a:extLst>
          </p:cNvPr>
          <p:cNvSpPr/>
          <p:nvPr/>
        </p:nvSpPr>
        <p:spPr>
          <a:xfrm>
            <a:off x="1901609" y="292292"/>
            <a:ext cx="216024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100" b="1" dirty="0">
                <a:cs typeface="Arial" panose="020B0604020202020204" pitchFamily="34" charset="0"/>
              </a:rPr>
              <a:t>Piloting MITANIN (ASHA) Program in District KORBA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B23BFA-9A3C-576A-3974-FF9193FD605B}"/>
              </a:ext>
            </a:extLst>
          </p:cNvPr>
          <p:cNvSpPr/>
          <p:nvPr/>
        </p:nvSpPr>
        <p:spPr>
          <a:xfrm>
            <a:off x="6432727" y="304085"/>
            <a:ext cx="216024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Pioneers of HIV/AIDS awareness program at Korba</a:t>
            </a:r>
            <a:endParaRPr lang="en-IN" sz="11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A297D6-97AE-6A95-D1DD-64F868E0FBAD}"/>
              </a:ext>
            </a:extLst>
          </p:cNvPr>
          <p:cNvSpPr/>
          <p:nvPr/>
        </p:nvSpPr>
        <p:spPr>
          <a:xfrm>
            <a:off x="4135412" y="290384"/>
            <a:ext cx="216024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More than 26 Years of Experience of Child Nutrition and Maternal Health Program</a:t>
            </a:r>
            <a:endParaRPr lang="en-IN" sz="11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341D9A-B417-8322-F3BC-82C569B327DA}"/>
              </a:ext>
            </a:extLst>
          </p:cNvPr>
          <p:cNvSpPr/>
          <p:nvPr/>
        </p:nvSpPr>
        <p:spPr>
          <a:xfrm>
            <a:off x="456209" y="1028857"/>
            <a:ext cx="2351628" cy="891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Training and capacity Building of more than 5000 Anganwadi Workers through Anganwadi Workers Training Program </a:t>
            </a:r>
            <a:endParaRPr lang="en-IN" sz="11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47D1AC-CA5A-558F-4171-BC57F5A2B864}"/>
              </a:ext>
            </a:extLst>
          </p:cNvPr>
          <p:cNvSpPr/>
          <p:nvPr/>
        </p:nvSpPr>
        <p:spPr>
          <a:xfrm>
            <a:off x="1975172" y="2007035"/>
            <a:ext cx="216024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Innovative Model PD Hearth </a:t>
            </a:r>
            <a:endParaRPr lang="en-IN" sz="11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BBAC69-B859-C4C9-0F62-EE92A0047663}"/>
              </a:ext>
            </a:extLst>
          </p:cNvPr>
          <p:cNvSpPr/>
          <p:nvPr/>
        </p:nvSpPr>
        <p:spPr>
          <a:xfrm>
            <a:off x="2906805" y="1028857"/>
            <a:ext cx="2351628" cy="891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Shakti Sadan Home –  25 bedded – 250 women benefitted  </a:t>
            </a:r>
          </a:p>
          <a:p>
            <a:pPr lvl="0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Inter state Restored 16 cases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4D964F-B135-88E5-3065-E2E58F1A4FB5}"/>
              </a:ext>
            </a:extLst>
          </p:cNvPr>
          <p:cNvSpPr/>
          <p:nvPr/>
        </p:nvSpPr>
        <p:spPr>
          <a:xfrm>
            <a:off x="5333138" y="1028857"/>
            <a:ext cx="2160240" cy="891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Child home – 50 bedded</a:t>
            </a:r>
          </a:p>
          <a:p>
            <a:pPr lvl="0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200 children enrolled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414D6F-30E5-E397-2E35-B13298097C85}"/>
              </a:ext>
            </a:extLst>
          </p:cNvPr>
          <p:cNvSpPr/>
          <p:nvPr/>
        </p:nvSpPr>
        <p:spPr>
          <a:xfrm>
            <a:off x="4261256" y="2004953"/>
            <a:ext cx="216024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Formed and Nurtured More than 1000 SHG’s</a:t>
            </a:r>
            <a:endParaRPr lang="en-IN" sz="11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69ED28-5B44-0C26-59E5-7A03D5BD536A}"/>
              </a:ext>
            </a:extLst>
          </p:cNvPr>
          <p:cNvSpPr/>
          <p:nvPr/>
        </p:nvSpPr>
        <p:spPr>
          <a:xfrm>
            <a:off x="6588223" y="2009302"/>
            <a:ext cx="216024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Skill Development of more than 1000 women and 500 men</a:t>
            </a:r>
            <a:endParaRPr lang="en-IN" sz="11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9BC1E5-ED61-A883-575F-CBB37DB5638F}"/>
              </a:ext>
            </a:extLst>
          </p:cNvPr>
          <p:cNvSpPr/>
          <p:nvPr/>
        </p:nvSpPr>
        <p:spPr>
          <a:xfrm>
            <a:off x="7568083" y="1037376"/>
            <a:ext cx="1523649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100" b="1" dirty="0">
                <a:solidFill>
                  <a:schemeClr val="tx1"/>
                </a:solidFill>
                <a:cs typeface="Arial" panose="020B0604020202020204" pitchFamily="34" charset="0"/>
              </a:rPr>
              <a:t>More than 1000 Farmers Associated With FPO</a:t>
            </a:r>
            <a:endParaRPr lang="en-IN" sz="11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3BAB29-2817-8DFA-02D7-C11188B773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004953"/>
            <a:ext cx="1333050" cy="889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39848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F1839E-2478-7F47-CD32-9443963826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76" y="545242"/>
            <a:ext cx="639074" cy="595413"/>
          </a:xfrm>
          <a:prstGeom prst="rect">
            <a:avLst/>
          </a:prstGeom>
        </p:spPr>
      </p:pic>
      <p:pic>
        <p:nvPicPr>
          <p:cNvPr id="3" name="Picture 4" descr="CARE India - Top Indian NGO | Charity Foundations in India for Women &amp;  Child Education Health">
            <a:extLst>
              <a:ext uri="{FF2B5EF4-FFF2-40B4-BE49-F238E27FC236}">
                <a16:creationId xmlns:a16="http://schemas.microsoft.com/office/drawing/2014/main" id="{1C909410-85D5-C51E-E3F5-B37B655B7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934" y="1112947"/>
            <a:ext cx="1550793" cy="49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hild In Need Institute - Wikipedia">
            <a:extLst>
              <a:ext uri="{FF2B5EF4-FFF2-40B4-BE49-F238E27FC236}">
                <a16:creationId xmlns:a16="http://schemas.microsoft.com/office/drawing/2014/main" id="{905410C9-22F0-7858-E913-2656265F6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1" y="904750"/>
            <a:ext cx="523856" cy="74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Participatory Research in Asia">
            <a:extLst>
              <a:ext uri="{FF2B5EF4-FFF2-40B4-BE49-F238E27FC236}">
                <a16:creationId xmlns:a16="http://schemas.microsoft.com/office/drawing/2014/main" id="{9916A8BD-4AD7-0146-1C4D-8B9C0096C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1" y="1789496"/>
            <a:ext cx="968654" cy="74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3India">
            <a:extLst>
              <a:ext uri="{FF2B5EF4-FFF2-40B4-BE49-F238E27FC236}">
                <a16:creationId xmlns:a16="http://schemas.microsoft.com/office/drawing/2014/main" id="{2E6D24AE-1EBB-1432-5FD9-C01A0A89A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005" y="1620666"/>
            <a:ext cx="1156794" cy="56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Piramal Foundation">
            <a:extLst>
              <a:ext uri="{FF2B5EF4-FFF2-40B4-BE49-F238E27FC236}">
                <a16:creationId xmlns:a16="http://schemas.microsoft.com/office/drawing/2014/main" id="{D834D4A9-BEE6-1F73-BBAE-838ADA9E4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561" y="2854093"/>
            <a:ext cx="912561" cy="42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Childline1098: Spot the Childline logo and write a tagline | MyGov.in">
            <a:extLst>
              <a:ext uri="{FF2B5EF4-FFF2-40B4-BE49-F238E27FC236}">
                <a16:creationId xmlns:a16="http://schemas.microsoft.com/office/drawing/2014/main" id="{79A42ECC-6BA7-E33A-EA0A-11BA5C9D4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71" y="2816151"/>
            <a:ext cx="734394" cy="54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Schemes under National AIDS Control Programme for NGO's - Moneymint">
            <a:extLst>
              <a:ext uri="{FF2B5EF4-FFF2-40B4-BE49-F238E27FC236}">
                <a16:creationId xmlns:a16="http://schemas.microsoft.com/office/drawing/2014/main" id="{F37FDE7F-FA26-2048-F1C3-ACDD7C8B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34" y="3357137"/>
            <a:ext cx="1178066" cy="54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Foundation for Ecological Security-Gujarat- CSR Organization profile">
            <a:extLst>
              <a:ext uri="{FF2B5EF4-FFF2-40B4-BE49-F238E27FC236}">
                <a16:creationId xmlns:a16="http://schemas.microsoft.com/office/drawing/2014/main" id="{D424E3A0-E008-E846-7D00-390C8899F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3" y="4090533"/>
            <a:ext cx="806109" cy="42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UNICEF Logo and symbol, meaning, history, PNG, brand">
            <a:extLst>
              <a:ext uri="{FF2B5EF4-FFF2-40B4-BE49-F238E27FC236}">
                <a16:creationId xmlns:a16="http://schemas.microsoft.com/office/drawing/2014/main" id="{F4F4ED6D-5341-8C43-71F5-1DFBD4710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24" y="270649"/>
            <a:ext cx="1141520" cy="63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Know Pratham Skilling - YouTube">
            <a:extLst>
              <a:ext uri="{FF2B5EF4-FFF2-40B4-BE49-F238E27FC236}">
                <a16:creationId xmlns:a16="http://schemas.microsoft.com/office/drawing/2014/main" id="{FAD1859A-1B28-AE99-18D9-96D7E5449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3" y="3412340"/>
            <a:ext cx="1208159" cy="67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UNDP logo - Adaptation Fund">
            <a:extLst>
              <a:ext uri="{FF2B5EF4-FFF2-40B4-BE49-F238E27FC236}">
                <a16:creationId xmlns:a16="http://schemas.microsoft.com/office/drawing/2014/main" id="{81BCA639-494F-B641-0550-B51EF531A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005" y="3941882"/>
            <a:ext cx="1216521" cy="72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CD Ministry urges people to not share information on social media about  children found abandoned or in distress">
            <a:extLst>
              <a:ext uri="{FF2B5EF4-FFF2-40B4-BE49-F238E27FC236}">
                <a16:creationId xmlns:a16="http://schemas.microsoft.com/office/drawing/2014/main" id="{357AECE9-1FA5-EFCF-5F54-F33DFED62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3" t="11990" r="15109" b="10530"/>
          <a:stretch/>
        </p:blipFill>
        <p:spPr bwMode="auto">
          <a:xfrm>
            <a:off x="2914552" y="1033485"/>
            <a:ext cx="1102154" cy="86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cds logo - Latest Govt Jobs 2021 | Government Job Vacancies Notification  Alert">
            <a:extLst>
              <a:ext uri="{FF2B5EF4-FFF2-40B4-BE49-F238E27FC236}">
                <a16:creationId xmlns:a16="http://schemas.microsoft.com/office/drawing/2014/main" id="{567AD28E-9D39-0D56-8337-22EC927CA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280" y="984116"/>
            <a:ext cx="903549" cy="86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ational Institute of Social Defence - NISD | Delhi">
            <a:extLst>
              <a:ext uri="{FF2B5EF4-FFF2-40B4-BE49-F238E27FC236}">
                <a16:creationId xmlns:a16="http://schemas.microsoft.com/office/drawing/2014/main" id="{821EE056-93D3-92B3-8ECC-7D3266DEA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509" y="2018195"/>
            <a:ext cx="912561" cy="91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Premium Vector | Symbol aids stylized red ribbon for world aids day">
            <a:extLst>
              <a:ext uri="{FF2B5EF4-FFF2-40B4-BE49-F238E27FC236}">
                <a16:creationId xmlns:a16="http://schemas.microsoft.com/office/drawing/2014/main" id="{FC98A76A-C9C8-63D1-20E5-84AC28D2A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257" y="1987739"/>
            <a:ext cx="1102155" cy="110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OUR DONORS AND PARTNERS - GOVERNMENT AND PUBLIC SECTOR - CBMD">
            <a:extLst>
              <a:ext uri="{FF2B5EF4-FFF2-40B4-BE49-F238E27FC236}">
                <a16:creationId xmlns:a16="http://schemas.microsoft.com/office/drawing/2014/main" id="{FEDB265D-CF7F-8CDE-4863-DCF43D95F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165" y="2945894"/>
            <a:ext cx="1216520" cy="98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Ministry of Panchayati Raj, Government of India | New Delhi">
            <a:extLst>
              <a:ext uri="{FF2B5EF4-FFF2-40B4-BE49-F238E27FC236}">
                <a16:creationId xmlns:a16="http://schemas.microsoft.com/office/drawing/2014/main" id="{C7B22193-DAA4-C69B-13A7-969A92B36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240" y="2766018"/>
            <a:ext cx="1305253" cy="118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Social Welfare Department, Bihar (@DoSWBihar) / Twitter">
            <a:extLst>
              <a:ext uri="{FF2B5EF4-FFF2-40B4-BE49-F238E27FC236}">
                <a16:creationId xmlns:a16="http://schemas.microsoft.com/office/drawing/2014/main" id="{17080B3B-CF6C-C757-8A22-22FF42B9E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705" y="3857146"/>
            <a:ext cx="773645" cy="7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JJM CHHATTISGARH (@jjmchhattisgarh) / Twitter">
            <a:extLst>
              <a:ext uri="{FF2B5EF4-FFF2-40B4-BE49-F238E27FC236}">
                <a16:creationId xmlns:a16="http://schemas.microsoft.com/office/drawing/2014/main" id="{37F96D4E-A9CE-808A-A61A-09757FF7C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91"/>
          <a:stretch/>
        </p:blipFill>
        <p:spPr bwMode="auto">
          <a:xfrm>
            <a:off x="3760039" y="3750625"/>
            <a:ext cx="1028543" cy="90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डूडा विभाग द्वारा बांदा शहर वासियों को दिया जाएगा दस लाख तक उद्योग लगाने के  लिए ऋण, मांगे आवेदन">
            <a:extLst>
              <a:ext uri="{FF2B5EF4-FFF2-40B4-BE49-F238E27FC236}">
                <a16:creationId xmlns:a16="http://schemas.microsoft.com/office/drawing/2014/main" id="{E6F9A073-130C-93BB-A1BD-680CC2C23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105" y="98899"/>
            <a:ext cx="838105" cy="80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Chhattisgarh Govt. Logo PNG Vector (PDF) Free Download">
            <a:extLst>
              <a:ext uri="{FF2B5EF4-FFF2-40B4-BE49-F238E27FC236}">
                <a16:creationId xmlns:a16="http://schemas.microsoft.com/office/drawing/2014/main" id="{601983DF-854F-DCE9-2892-FC6324C27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98" y="87166"/>
            <a:ext cx="863116" cy="86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Learn Various Women Welfare Programmes in 3 minutes.">
            <a:extLst>
              <a:ext uri="{FF2B5EF4-FFF2-40B4-BE49-F238E27FC236}">
                <a16:creationId xmlns:a16="http://schemas.microsoft.com/office/drawing/2014/main" id="{46EDE66F-C702-50F8-1498-90714D964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424" y="3878643"/>
            <a:ext cx="828833" cy="63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Logos of Vedanta Aluminium in PNG &amp; JPG Format">
            <a:extLst>
              <a:ext uri="{FF2B5EF4-FFF2-40B4-BE49-F238E27FC236}">
                <a16:creationId xmlns:a16="http://schemas.microsoft.com/office/drawing/2014/main" id="{EF1067DC-5F08-B810-F0E4-35F384948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413" y="61103"/>
            <a:ext cx="2171720" cy="76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CSEB Recruitment 2019! Recruitment of Graduate Apprentice and other 111  posts under Chhattisgarh State Power Distribution Company Limited! Last  Date: 08-11-2019 - India Rojgar Samachar">
            <a:extLst>
              <a:ext uri="{FF2B5EF4-FFF2-40B4-BE49-F238E27FC236}">
                <a16:creationId xmlns:a16="http://schemas.microsoft.com/office/drawing/2014/main" id="{FE5B75BC-6245-5B21-7E40-6E2B8CD62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7" y="931961"/>
            <a:ext cx="1027847" cy="7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4" descr="New Service Connection Process (Ease of Doing Business)">
            <a:extLst>
              <a:ext uri="{FF2B5EF4-FFF2-40B4-BE49-F238E27FC236}">
                <a16:creationId xmlns:a16="http://schemas.microsoft.com/office/drawing/2014/main" id="{503D5BB7-AC7F-CBB0-703C-CDD818796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059" y="1003363"/>
            <a:ext cx="1702921" cy="50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NTPC Limited - Wikipedia">
            <a:extLst>
              <a:ext uri="{FF2B5EF4-FFF2-40B4-BE49-F238E27FC236}">
                <a16:creationId xmlns:a16="http://schemas.microsoft.com/office/drawing/2014/main" id="{3290501C-38C4-641B-1A51-EE60ED588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34" y="1727966"/>
            <a:ext cx="1350370" cy="7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4" name="Picture 38" descr="Krishi Vigyan Kendra Surguja, Ambikapur, Distt.-Surguja (C.G.) 497 001 INDIA">
            <a:extLst>
              <a:ext uri="{FF2B5EF4-FFF2-40B4-BE49-F238E27FC236}">
                <a16:creationId xmlns:a16="http://schemas.microsoft.com/office/drawing/2014/main" id="{62818325-B1EE-7F73-6F94-250C66CD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351" y="1614069"/>
            <a:ext cx="819126" cy="80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6" name="Picture 40" descr="Essel Mining and Industries Limited | LinkedIn">
            <a:extLst>
              <a:ext uri="{FF2B5EF4-FFF2-40B4-BE49-F238E27FC236}">
                <a16:creationId xmlns:a16="http://schemas.microsoft.com/office/drawing/2014/main" id="{99980444-1555-6D6D-F29A-838768B38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532" y="1572376"/>
            <a:ext cx="888938" cy="88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8" name="Picture 42" descr="Bihan-SRLM, Chhattisgarh | Raipur">
            <a:extLst>
              <a:ext uri="{FF2B5EF4-FFF2-40B4-BE49-F238E27FC236}">
                <a16:creationId xmlns:a16="http://schemas.microsoft.com/office/drawing/2014/main" id="{F66E5C84-65E6-D3F6-14F2-5E28787CB1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" t="19422" r="1" b="20892"/>
          <a:stretch/>
        </p:blipFill>
        <p:spPr bwMode="auto">
          <a:xfrm>
            <a:off x="8245809" y="201234"/>
            <a:ext cx="791613" cy="61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0" name="Picture 44" descr="DAY- NRLM">
            <a:extLst>
              <a:ext uri="{FF2B5EF4-FFF2-40B4-BE49-F238E27FC236}">
                <a16:creationId xmlns:a16="http://schemas.microsoft.com/office/drawing/2014/main" id="{463D6305-4C7F-A44E-925F-AE1EC37AC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636" y="2684599"/>
            <a:ext cx="1402946" cy="105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2" name="Picture 46" descr="NHM National Rural Health Mission Logo PNG Vector (EPS) Free Download">
            <a:extLst>
              <a:ext uri="{FF2B5EF4-FFF2-40B4-BE49-F238E27FC236}">
                <a16:creationId xmlns:a16="http://schemas.microsoft.com/office/drawing/2014/main" id="{58BEDF4F-60FD-DA66-31B1-30E3AF6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85" y="3735455"/>
            <a:ext cx="1036087" cy="8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4" name="Picture 48">
            <a:extLst>
              <a:ext uri="{FF2B5EF4-FFF2-40B4-BE49-F238E27FC236}">
                <a16:creationId xmlns:a16="http://schemas.microsoft.com/office/drawing/2014/main" id="{C22F46AD-659A-2F0A-C987-56A9C7017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945" y="2945894"/>
            <a:ext cx="1332204" cy="60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6" name="Picture 50" descr="NABARD - National Bank For Agriculture And Rural Development">
            <a:extLst>
              <a:ext uri="{FF2B5EF4-FFF2-40B4-BE49-F238E27FC236}">
                <a16:creationId xmlns:a16="http://schemas.microsoft.com/office/drawing/2014/main" id="{DA2CA835-EF68-894D-B112-5932900ED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44" y="-15225"/>
            <a:ext cx="980636" cy="83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8" name="Picture 52" descr="National Institute of Social Defence - NISD | Delhi">
            <a:extLst>
              <a:ext uri="{FF2B5EF4-FFF2-40B4-BE49-F238E27FC236}">
                <a16:creationId xmlns:a16="http://schemas.microsoft.com/office/drawing/2014/main" id="{BF0F4FA2-4A35-8228-A4FA-2F12CA177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76" y="3520994"/>
            <a:ext cx="1127589" cy="9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0" name="Picture 54" descr="DDG - TB | #TBMuktBharat on Twitter: &quot;I am happy to share the logo of  National Tuberculosis Elimination Programme (#NTEP). The human figure is  not gender specific and resonates with celebration, positivity">
            <a:extLst>
              <a:ext uri="{FF2B5EF4-FFF2-40B4-BE49-F238E27FC236}">
                <a16:creationId xmlns:a16="http://schemas.microsoft.com/office/drawing/2014/main" id="{0E829786-0A14-27B7-AE3F-BDD0B615B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33" y="3665139"/>
            <a:ext cx="814833" cy="9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2" name="Picture 56" descr="DOTS Full Form - javatpoint">
            <a:extLst>
              <a:ext uri="{FF2B5EF4-FFF2-40B4-BE49-F238E27FC236}">
                <a16:creationId xmlns:a16="http://schemas.microsoft.com/office/drawing/2014/main" id="{4B777866-9A59-B892-FE7A-F60328249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304" y="2782306"/>
            <a:ext cx="873691" cy="79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3D3CCB-AD39-4ABC-51E0-F86D7BFCFE08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10" y="2485384"/>
            <a:ext cx="2171720" cy="225017"/>
          </a:xfrm>
          <a:prstGeom prst="rect">
            <a:avLst/>
          </a:prstGeom>
        </p:spPr>
      </p:pic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755B47E6-3EF5-D333-D97B-3270356A2834}"/>
              </a:ext>
            </a:extLst>
          </p:cNvPr>
          <p:cNvSpPr/>
          <p:nvPr/>
        </p:nvSpPr>
        <p:spPr>
          <a:xfrm>
            <a:off x="173478" y="39817"/>
            <a:ext cx="1302178" cy="461665"/>
          </a:xfrm>
          <a:prstGeom prst="homePlate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IN" sz="12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ARTNERS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8E6A792-8902-35C4-92AC-9180C85B2B97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829" y="803415"/>
            <a:ext cx="1165156" cy="595413"/>
          </a:xfrm>
          <a:prstGeom prst="rect">
            <a:avLst/>
          </a:prstGeom>
        </p:spPr>
      </p:pic>
      <p:pic>
        <p:nvPicPr>
          <p:cNvPr id="17" name="object 16">
            <a:extLst>
              <a:ext uri="{FF2B5EF4-FFF2-40B4-BE49-F238E27FC236}">
                <a16:creationId xmlns:a16="http://schemas.microsoft.com/office/drawing/2014/main" id="{F086E68F-BFFE-6428-14A3-0BC2E0C23801}"/>
              </a:ext>
            </a:extLst>
          </p:cNvPr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-10223" y="267494"/>
            <a:ext cx="106087" cy="4616065"/>
          </a:xfrm>
          <a:prstGeom prst="rect">
            <a:avLst/>
          </a:prstGeom>
        </p:spPr>
      </p:pic>
      <p:pic>
        <p:nvPicPr>
          <p:cNvPr id="1026" name="Picture 2" descr="Grants - Azim Premji Foundation">
            <a:extLst>
              <a:ext uri="{FF2B5EF4-FFF2-40B4-BE49-F238E27FC236}">
                <a16:creationId xmlns:a16="http://schemas.microsoft.com/office/drawing/2014/main" id="{B0FA1F66-96BB-FB74-98B2-4EFFB1E6C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36" y="2176750"/>
            <a:ext cx="1337296" cy="62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275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22516</TotalTime>
  <Words>1152</Words>
  <Application>Microsoft Office PowerPoint</Application>
  <PresentationFormat>On-screen Show (16:9)</PresentationFormat>
  <Paragraphs>262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Avenir book</vt:lpstr>
      <vt:lpstr>Calibri</vt:lpstr>
      <vt:lpstr>Roboto Slab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Meeting</dc:title>
  <dc:creator>SATYA PRAKASH</dc:creator>
  <cp:lastModifiedBy>SROUT KORBA</cp:lastModifiedBy>
  <cp:revision>2743</cp:revision>
  <dcterms:created xsi:type="dcterms:W3CDTF">2016-11-22T07:54:32Z</dcterms:created>
  <dcterms:modified xsi:type="dcterms:W3CDTF">2025-08-20T05:38:12Z</dcterms:modified>
</cp:coreProperties>
</file>